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36.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01" r:id="rId4"/>
  </p:sldMasterIdLst>
  <p:notesMasterIdLst>
    <p:notesMasterId r:id="rId107"/>
  </p:notesMasterIdLst>
  <p:handoutMasterIdLst>
    <p:handoutMasterId r:id="rId108"/>
  </p:handoutMasterIdLst>
  <p:sldIdLst>
    <p:sldId id="529" r:id="rId5"/>
    <p:sldId id="717" r:id="rId6"/>
    <p:sldId id="718" r:id="rId7"/>
    <p:sldId id="288" r:id="rId8"/>
    <p:sldId id="547" r:id="rId9"/>
    <p:sldId id="459" r:id="rId10"/>
    <p:sldId id="566" r:id="rId11"/>
    <p:sldId id="546" r:id="rId12"/>
    <p:sldId id="591" r:id="rId13"/>
    <p:sldId id="297" r:id="rId14"/>
    <p:sldId id="649" r:id="rId15"/>
    <p:sldId id="479" r:id="rId16"/>
    <p:sldId id="575" r:id="rId17"/>
    <p:sldId id="485" r:id="rId18"/>
    <p:sldId id="481" r:id="rId19"/>
    <p:sldId id="697" r:id="rId20"/>
    <p:sldId id="502" r:id="rId21"/>
    <p:sldId id="329" r:id="rId22"/>
    <p:sldId id="328" r:id="rId23"/>
    <p:sldId id="722" r:id="rId24"/>
    <p:sldId id="330" r:id="rId25"/>
    <p:sldId id="331" r:id="rId26"/>
    <p:sldId id="650" r:id="rId27"/>
    <p:sldId id="651" r:id="rId28"/>
    <p:sldId id="509" r:id="rId29"/>
    <p:sldId id="510" r:id="rId30"/>
    <p:sldId id="520" r:id="rId31"/>
    <p:sldId id="521" r:id="rId32"/>
    <p:sldId id="646" r:id="rId33"/>
    <p:sldId id="417" r:id="rId34"/>
    <p:sldId id="418" r:id="rId35"/>
    <p:sldId id="652" r:id="rId36"/>
    <p:sldId id="318" r:id="rId37"/>
    <p:sldId id="313" r:id="rId38"/>
    <p:sldId id="314" r:id="rId39"/>
    <p:sldId id="668" r:id="rId40"/>
    <p:sldId id="257" r:id="rId41"/>
    <p:sldId id="669" r:id="rId42"/>
    <p:sldId id="522" r:id="rId43"/>
    <p:sldId id="523" r:id="rId44"/>
    <p:sldId id="320" r:id="rId45"/>
    <p:sldId id="484" r:id="rId46"/>
    <p:sldId id="525" r:id="rId47"/>
    <p:sldId id="571" r:id="rId48"/>
    <p:sldId id="326" r:id="rId49"/>
    <p:sldId id="332" r:id="rId50"/>
    <p:sldId id="333" r:id="rId51"/>
    <p:sldId id="334" r:id="rId52"/>
    <p:sldId id="335" r:id="rId53"/>
    <p:sldId id="336" r:id="rId54"/>
    <p:sldId id="337" r:id="rId55"/>
    <p:sldId id="338" r:id="rId56"/>
    <p:sldId id="339" r:id="rId57"/>
    <p:sldId id="412" r:id="rId58"/>
    <p:sldId id="698" r:id="rId59"/>
    <p:sldId id="548" r:id="rId60"/>
    <p:sldId id="551" r:id="rId61"/>
    <p:sldId id="552" r:id="rId62"/>
    <p:sldId id="515" r:id="rId63"/>
    <p:sldId id="549" r:id="rId64"/>
    <p:sldId id="531" r:id="rId65"/>
    <p:sldId id="526" r:id="rId66"/>
    <p:sldId id="527" r:id="rId67"/>
    <p:sldId id="528" r:id="rId68"/>
    <p:sldId id="343" r:id="rId69"/>
    <p:sldId id="721" r:id="rId70"/>
    <p:sldId id="524" r:id="rId71"/>
    <p:sldId id="476" r:id="rId72"/>
    <p:sldId id="477" r:id="rId73"/>
    <p:sldId id="478" r:id="rId74"/>
    <p:sldId id="507" r:id="rId75"/>
    <p:sldId id="508" r:id="rId76"/>
    <p:sldId id="532" r:id="rId77"/>
    <p:sldId id="352" r:id="rId78"/>
    <p:sldId id="356" r:id="rId79"/>
    <p:sldId id="360" r:id="rId80"/>
    <p:sldId id="700" r:id="rId81"/>
    <p:sldId id="371" r:id="rId82"/>
    <p:sldId id="518" r:id="rId83"/>
    <p:sldId id="372" r:id="rId84"/>
    <p:sldId id="373" r:id="rId85"/>
    <p:sldId id="701" r:id="rId86"/>
    <p:sldId id="491" r:id="rId87"/>
    <p:sldId id="572" r:id="rId88"/>
    <p:sldId id="720" r:id="rId89"/>
    <p:sldId id="573" r:id="rId90"/>
    <p:sldId id="414" r:id="rId91"/>
    <p:sldId id="516" r:id="rId92"/>
    <p:sldId id="493" r:id="rId93"/>
    <p:sldId id="494" r:id="rId94"/>
    <p:sldId id="495" r:id="rId95"/>
    <p:sldId id="496" r:id="rId96"/>
    <p:sldId id="497" r:id="rId97"/>
    <p:sldId id="498" r:id="rId98"/>
    <p:sldId id="500" r:id="rId99"/>
    <p:sldId id="501" r:id="rId100"/>
    <p:sldId id="714" r:id="rId101"/>
    <p:sldId id="702" r:id="rId102"/>
    <p:sldId id="703" r:id="rId103"/>
    <p:sldId id="705" r:id="rId104"/>
    <p:sldId id="707" r:id="rId105"/>
    <p:sldId id="706" r:id="rId10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CBCED1"/>
    <a:srgbClr val="66866E"/>
    <a:srgbClr val="FF0066"/>
    <a:srgbClr val="009ED6"/>
    <a:srgbClr val="003300"/>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B42CC3E-DC44-4E51-8E90-BE82E1B8DE27}" v="23" dt="2026-01-27T14:44:20.171"/>
  </p1510:revLst>
</p1510:revInfo>
</file>

<file path=ppt/tableStyles.xml><?xml version="1.0" encoding="utf-8"?>
<a:tblStyleLst xmlns:a="http://schemas.openxmlformats.org/drawingml/2006/main" def="{5C22544A-7EE6-4342-B048-85BDC9FD1C3A}">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73" autoAdjust="0"/>
  </p:normalViewPr>
  <p:slideViewPr>
    <p:cSldViewPr snapToGrid="0">
      <p:cViewPr varScale="1">
        <p:scale>
          <a:sx n="111" d="100"/>
          <a:sy n="111" d="100"/>
        </p:scale>
        <p:origin x="732" y="108"/>
      </p:cViewPr>
      <p:guideLst>
        <p:guide orient="horz" pos="2160"/>
        <p:guide pos="2880"/>
      </p:guideLst>
    </p:cSldViewPr>
  </p:slideViewPr>
  <p:notesTextViewPr>
    <p:cViewPr>
      <p:scale>
        <a:sx n="1" d="1"/>
        <a:sy n="1" d="1"/>
      </p:scale>
      <p:origin x="0" y="0"/>
    </p:cViewPr>
  </p:notesTextViewPr>
  <p:notesViewPr>
    <p:cSldViewPr snapToGrid="0">
      <p:cViewPr varScale="1">
        <p:scale>
          <a:sx n="66" d="100"/>
          <a:sy n="66" d="100"/>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theme" Target="theme/theme1.xml"/><Relationship Id="rId16" Type="http://schemas.openxmlformats.org/officeDocument/2006/relationships/slide" Target="slides/slide12.xml"/><Relationship Id="rId107" Type="http://schemas.openxmlformats.org/officeDocument/2006/relationships/notesMaster" Target="notesMasters/notesMaster1.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tableStyles" Target="tableStyles.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handoutMaster" Target="handoutMasters/handoutMaster1.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slide" Target="slides/slide102.xml"/><Relationship Id="rId114" Type="http://schemas.microsoft.com/office/2016/11/relationships/changesInfo" Target="changesInfos/changesInfo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commentAuthors" Target="commentAuthors.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presProps" Target="presProps.xml"/><Relationship Id="rId115" Type="http://schemas.microsoft.com/office/2015/10/relationships/revisionInfo" Target="revisionInfo.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utchison, Amanda M." userId="4d32315d-98e3-4be0-9718-effb1a1afab3" providerId="ADAL" clId="{E778DB96-4620-4CAE-846B-0BD4B0F4A1B8}"/>
    <pc:docChg chg="custSel modSld">
      <pc:chgData name="Hutchison, Amanda M." userId="4d32315d-98e3-4be0-9718-effb1a1afab3" providerId="ADAL" clId="{E778DB96-4620-4CAE-846B-0BD4B0F4A1B8}" dt="2026-01-09T21:39:41.096" v="10" actId="1076"/>
      <pc:docMkLst>
        <pc:docMk/>
      </pc:docMkLst>
      <pc:sldChg chg="modSp mod">
        <pc:chgData name="Hutchison, Amanda M." userId="4d32315d-98e3-4be0-9718-effb1a1afab3" providerId="ADAL" clId="{E778DB96-4620-4CAE-846B-0BD4B0F4A1B8}" dt="2026-01-07T17:26:16.875" v="5" actId="20577"/>
        <pc:sldMkLst>
          <pc:docMk/>
          <pc:sldMk cId="3047870038" sldId="288"/>
        </pc:sldMkLst>
        <pc:spChg chg="mod">
          <ac:chgData name="Hutchison, Amanda M." userId="4d32315d-98e3-4be0-9718-effb1a1afab3" providerId="ADAL" clId="{E778DB96-4620-4CAE-846B-0BD4B0F4A1B8}" dt="2026-01-07T17:26:16.875" v="5" actId="20577"/>
          <ac:spMkLst>
            <pc:docMk/>
            <pc:sldMk cId="3047870038" sldId="288"/>
            <ac:spMk id="2" creationId="{00000000-0000-0000-0000-000000000000}"/>
          </ac:spMkLst>
        </pc:spChg>
      </pc:sldChg>
      <pc:sldChg chg="delSp mod">
        <pc:chgData name="Hutchison, Amanda M." userId="4d32315d-98e3-4be0-9718-effb1a1afab3" providerId="ADAL" clId="{E778DB96-4620-4CAE-846B-0BD4B0F4A1B8}" dt="2026-01-09T21:38:37.413" v="6" actId="478"/>
        <pc:sldMkLst>
          <pc:docMk/>
          <pc:sldMk cId="769143832" sldId="722"/>
        </pc:sldMkLst>
      </pc:sldChg>
    </pc:docChg>
  </pc:docChgLst>
  <pc:docChgLst>
    <pc:chgData name="Bocard, Chelsea J." userId="ffb4b71c-6c6b-4edc-9b28-e3af4437f501" providerId="ADAL" clId="{FAB8B25C-E85A-4375-8B0C-FDDA4B308439}"/>
    <pc:docChg chg="undo custSel addSld delSld modSld delSection modSection">
      <pc:chgData name="Bocard, Chelsea J." userId="ffb4b71c-6c6b-4edc-9b28-e3af4437f501" providerId="ADAL" clId="{FAB8B25C-E85A-4375-8B0C-FDDA4B308439}" dt="2026-01-27T14:44:23.416" v="443" actId="14100"/>
      <pc:docMkLst>
        <pc:docMk/>
      </pc:docMkLst>
      <pc:sldChg chg="delSp modSp mod">
        <pc:chgData name="Bocard, Chelsea J." userId="ffb4b71c-6c6b-4edc-9b28-e3af4437f501" providerId="ADAL" clId="{FAB8B25C-E85A-4375-8B0C-FDDA4B308439}" dt="2026-01-21T23:10:04.879" v="76" actId="948"/>
        <pc:sldMkLst>
          <pc:docMk/>
          <pc:sldMk cId="3047870038" sldId="288"/>
        </pc:sldMkLst>
        <pc:spChg chg="mod">
          <ac:chgData name="Bocard, Chelsea J." userId="ffb4b71c-6c6b-4edc-9b28-e3af4437f501" providerId="ADAL" clId="{FAB8B25C-E85A-4375-8B0C-FDDA4B308439}" dt="2026-01-21T23:10:04.879" v="76" actId="948"/>
          <ac:spMkLst>
            <pc:docMk/>
            <pc:sldMk cId="3047870038" sldId="288"/>
            <ac:spMk id="3" creationId="{00000000-0000-0000-0000-000000000000}"/>
          </ac:spMkLst>
        </pc:spChg>
      </pc:sldChg>
      <pc:sldChg chg="modNotes">
        <pc:chgData name="Bocard, Chelsea J." userId="ffb4b71c-6c6b-4edc-9b28-e3af4437f501" providerId="ADAL" clId="{FAB8B25C-E85A-4375-8B0C-FDDA4B308439}" dt="2026-01-21T23:09:02.014" v="39" actId="368"/>
        <pc:sldMkLst>
          <pc:docMk/>
          <pc:sldMk cId="1992173921" sldId="297"/>
        </pc:sldMkLst>
      </pc:sldChg>
      <pc:sldChg chg="modNotes">
        <pc:chgData name="Bocard, Chelsea J." userId="ffb4b71c-6c6b-4edc-9b28-e3af4437f501" providerId="ADAL" clId="{FAB8B25C-E85A-4375-8B0C-FDDA4B308439}" dt="2026-01-21T23:09:02.102" v="61" actId="368"/>
        <pc:sldMkLst>
          <pc:docMk/>
          <pc:sldMk cId="0" sldId="318"/>
        </pc:sldMkLst>
      </pc:sldChg>
      <pc:sldChg chg="addSp delSp modSp mod">
        <pc:chgData name="Bocard, Chelsea J." userId="ffb4b71c-6c6b-4edc-9b28-e3af4437f501" providerId="ADAL" clId="{FAB8B25C-E85A-4375-8B0C-FDDA4B308439}" dt="2026-01-21T23:20:00.875" v="260" actId="20577"/>
        <pc:sldMkLst>
          <pc:docMk/>
          <pc:sldMk cId="4042834276" sldId="328"/>
        </pc:sldMkLst>
        <pc:spChg chg="add mod">
          <ac:chgData name="Bocard, Chelsea J." userId="ffb4b71c-6c6b-4edc-9b28-e3af4437f501" providerId="ADAL" clId="{FAB8B25C-E85A-4375-8B0C-FDDA4B308439}" dt="2026-01-21T23:19:09.695" v="251" actId="20577"/>
          <ac:spMkLst>
            <pc:docMk/>
            <pc:sldMk cId="4042834276" sldId="328"/>
            <ac:spMk id="2" creationId="{6E10258B-1EE3-69B4-7B93-43C01732E053}"/>
          </ac:spMkLst>
        </pc:spChg>
        <pc:spChg chg="mod">
          <ac:chgData name="Bocard, Chelsea J." userId="ffb4b71c-6c6b-4edc-9b28-e3af4437f501" providerId="ADAL" clId="{FAB8B25C-E85A-4375-8B0C-FDDA4B308439}" dt="2026-01-21T23:20:00.875" v="260" actId="20577"/>
          <ac:spMkLst>
            <pc:docMk/>
            <pc:sldMk cId="4042834276" sldId="328"/>
            <ac:spMk id="102401" creationId="{00000000-0000-0000-0000-000000000000}"/>
          </ac:spMkLst>
        </pc:spChg>
      </pc:sldChg>
      <pc:sldChg chg="modNotes">
        <pc:chgData name="Bocard, Chelsea J." userId="ffb4b71c-6c6b-4edc-9b28-e3af4437f501" providerId="ADAL" clId="{FAB8B25C-E85A-4375-8B0C-FDDA4B308439}" dt="2026-01-21T23:09:02.075" v="55" actId="368"/>
        <pc:sldMkLst>
          <pc:docMk/>
          <pc:sldMk cId="3930154206" sldId="329"/>
        </pc:sldMkLst>
      </pc:sldChg>
      <pc:sldChg chg="modNotes">
        <pc:chgData name="Bocard, Chelsea J." userId="ffb4b71c-6c6b-4edc-9b28-e3af4437f501" providerId="ADAL" clId="{FAB8B25C-E85A-4375-8B0C-FDDA4B308439}" dt="2026-01-21T23:09:02.088" v="57" actId="368"/>
        <pc:sldMkLst>
          <pc:docMk/>
          <pc:sldMk cId="1201027638" sldId="331"/>
        </pc:sldMkLst>
      </pc:sldChg>
      <pc:sldChg chg="delSp mod">
        <pc:chgData name="Bocard, Chelsea J." userId="ffb4b71c-6c6b-4edc-9b28-e3af4437f501" providerId="ADAL" clId="{FAB8B25C-E85A-4375-8B0C-FDDA4B308439}" dt="2026-01-21T23:12:52.769" v="91" actId="478"/>
        <pc:sldMkLst>
          <pc:docMk/>
          <pc:sldMk cId="345727861" sldId="332"/>
        </pc:sldMkLst>
      </pc:sldChg>
      <pc:sldChg chg="modSp mod">
        <pc:chgData name="Bocard, Chelsea J." userId="ffb4b71c-6c6b-4edc-9b28-e3af4437f501" providerId="ADAL" clId="{FAB8B25C-E85A-4375-8B0C-FDDA4B308439}" dt="2026-01-21T23:20:45.611" v="306" actId="20577"/>
        <pc:sldMkLst>
          <pc:docMk/>
          <pc:sldMk cId="4124072913" sldId="333"/>
        </pc:sldMkLst>
        <pc:spChg chg="mod">
          <ac:chgData name="Bocard, Chelsea J." userId="ffb4b71c-6c6b-4edc-9b28-e3af4437f501" providerId="ADAL" clId="{FAB8B25C-E85A-4375-8B0C-FDDA4B308439}" dt="2026-01-21T23:20:45.611" v="306" actId="20577"/>
          <ac:spMkLst>
            <pc:docMk/>
            <pc:sldMk cId="4124072913" sldId="333"/>
            <ac:spMk id="56322" creationId="{00000000-0000-0000-0000-000000000000}"/>
          </ac:spMkLst>
        </pc:spChg>
      </pc:sldChg>
      <pc:sldChg chg="modSp mod">
        <pc:chgData name="Bocard, Chelsea J." userId="ffb4b71c-6c6b-4edc-9b28-e3af4437f501" providerId="ADAL" clId="{FAB8B25C-E85A-4375-8B0C-FDDA4B308439}" dt="2026-01-21T23:22:00.766" v="336" actId="5793"/>
        <pc:sldMkLst>
          <pc:docMk/>
          <pc:sldMk cId="2064563520" sldId="334"/>
        </pc:sldMkLst>
        <pc:spChg chg="mod">
          <ac:chgData name="Bocard, Chelsea J." userId="ffb4b71c-6c6b-4edc-9b28-e3af4437f501" providerId="ADAL" clId="{FAB8B25C-E85A-4375-8B0C-FDDA4B308439}" dt="2026-01-21T23:22:00.766" v="336" actId="5793"/>
          <ac:spMkLst>
            <pc:docMk/>
            <pc:sldMk cId="2064563520" sldId="334"/>
            <ac:spMk id="58370" creationId="{00000000-0000-0000-0000-000000000000}"/>
          </ac:spMkLst>
        </pc:spChg>
      </pc:sldChg>
      <pc:sldChg chg="modSp mod">
        <pc:chgData name="Bocard, Chelsea J." userId="ffb4b71c-6c6b-4edc-9b28-e3af4437f501" providerId="ADAL" clId="{FAB8B25C-E85A-4375-8B0C-FDDA4B308439}" dt="2026-01-21T23:22:18.224" v="342" actId="5793"/>
        <pc:sldMkLst>
          <pc:docMk/>
          <pc:sldMk cId="2173361140" sldId="335"/>
        </pc:sldMkLst>
        <pc:spChg chg="mod">
          <ac:chgData name="Bocard, Chelsea J." userId="ffb4b71c-6c6b-4edc-9b28-e3af4437f501" providerId="ADAL" clId="{FAB8B25C-E85A-4375-8B0C-FDDA4B308439}" dt="2026-01-21T23:22:18.224" v="342" actId="5793"/>
          <ac:spMkLst>
            <pc:docMk/>
            <pc:sldMk cId="2173361140" sldId="335"/>
            <ac:spMk id="60418" creationId="{00000000-0000-0000-0000-000000000000}"/>
          </ac:spMkLst>
        </pc:spChg>
      </pc:sldChg>
      <pc:sldChg chg="modSp mod">
        <pc:chgData name="Bocard, Chelsea J." userId="ffb4b71c-6c6b-4edc-9b28-e3af4437f501" providerId="ADAL" clId="{FAB8B25C-E85A-4375-8B0C-FDDA4B308439}" dt="2026-01-21T23:22:27.409" v="352" actId="20577"/>
        <pc:sldMkLst>
          <pc:docMk/>
          <pc:sldMk cId="909294757" sldId="336"/>
        </pc:sldMkLst>
        <pc:spChg chg="mod">
          <ac:chgData name="Bocard, Chelsea J." userId="ffb4b71c-6c6b-4edc-9b28-e3af4437f501" providerId="ADAL" clId="{FAB8B25C-E85A-4375-8B0C-FDDA4B308439}" dt="2026-01-21T23:22:27.409" v="352" actId="20577"/>
          <ac:spMkLst>
            <pc:docMk/>
            <pc:sldMk cId="909294757" sldId="336"/>
            <ac:spMk id="62466" creationId="{00000000-0000-0000-0000-000000000000}"/>
          </ac:spMkLst>
        </pc:spChg>
      </pc:sldChg>
      <pc:sldChg chg="modSp mod">
        <pc:chgData name="Bocard, Chelsea J." userId="ffb4b71c-6c6b-4edc-9b28-e3af4437f501" providerId="ADAL" clId="{FAB8B25C-E85A-4375-8B0C-FDDA4B308439}" dt="2026-01-21T23:22:52.128" v="362" actId="20577"/>
        <pc:sldMkLst>
          <pc:docMk/>
          <pc:sldMk cId="411126654" sldId="339"/>
        </pc:sldMkLst>
        <pc:spChg chg="mod">
          <ac:chgData name="Bocard, Chelsea J." userId="ffb4b71c-6c6b-4edc-9b28-e3af4437f501" providerId="ADAL" clId="{FAB8B25C-E85A-4375-8B0C-FDDA4B308439}" dt="2026-01-21T23:22:52.128" v="362" actId="20577"/>
          <ac:spMkLst>
            <pc:docMk/>
            <pc:sldMk cId="411126654" sldId="339"/>
            <ac:spMk id="68610" creationId="{00000000-0000-0000-0000-000000000000}"/>
          </ac:spMkLst>
        </pc:spChg>
      </pc:sldChg>
      <pc:sldChg chg="modNotes">
        <pc:chgData name="Bocard, Chelsea J." userId="ffb4b71c-6c6b-4edc-9b28-e3af4437f501" providerId="ADAL" clId="{FAB8B25C-E85A-4375-8B0C-FDDA4B308439}" dt="2026-01-21T23:09:02.127" v="63" actId="368"/>
        <pc:sldMkLst>
          <pc:docMk/>
          <pc:sldMk cId="0" sldId="412"/>
        </pc:sldMkLst>
      </pc:sldChg>
      <pc:sldChg chg="modSp mod">
        <pc:chgData name="Bocard, Chelsea J." userId="ffb4b71c-6c6b-4edc-9b28-e3af4437f501" providerId="ADAL" clId="{FAB8B25C-E85A-4375-8B0C-FDDA4B308439}" dt="2026-01-21T23:23:28.371" v="394" actId="20577"/>
        <pc:sldMkLst>
          <pc:docMk/>
          <pc:sldMk cId="3903144119" sldId="414"/>
        </pc:sldMkLst>
        <pc:spChg chg="mod">
          <ac:chgData name="Bocard, Chelsea J." userId="ffb4b71c-6c6b-4edc-9b28-e3af4437f501" providerId="ADAL" clId="{FAB8B25C-E85A-4375-8B0C-FDDA4B308439}" dt="2026-01-21T23:23:28.371" v="394" actId="20577"/>
          <ac:spMkLst>
            <pc:docMk/>
            <pc:sldMk cId="3903144119" sldId="414"/>
            <ac:spMk id="2" creationId="{00000000-0000-0000-0000-000000000000}"/>
          </ac:spMkLst>
        </pc:spChg>
      </pc:sldChg>
      <pc:sldChg chg="modSp mod modNotes">
        <pc:chgData name="Bocard, Chelsea J." userId="ffb4b71c-6c6b-4edc-9b28-e3af4437f501" providerId="ADAL" clId="{FAB8B25C-E85A-4375-8B0C-FDDA4B308439}" dt="2026-01-21T23:10:27.366" v="82" actId="27636"/>
        <pc:sldMkLst>
          <pc:docMk/>
          <pc:sldMk cId="4031510079" sldId="459"/>
        </pc:sldMkLst>
        <pc:spChg chg="mod">
          <ac:chgData name="Bocard, Chelsea J." userId="ffb4b71c-6c6b-4edc-9b28-e3af4437f501" providerId="ADAL" clId="{FAB8B25C-E85A-4375-8B0C-FDDA4B308439}" dt="2026-01-21T23:10:27.366" v="82" actId="27636"/>
          <ac:spMkLst>
            <pc:docMk/>
            <pc:sldMk cId="4031510079" sldId="459"/>
            <ac:spMk id="630786" creationId="{00000000-0000-0000-0000-000000000000}"/>
          </ac:spMkLst>
        </pc:spChg>
      </pc:sldChg>
      <pc:sldChg chg="modSp mod">
        <pc:chgData name="Bocard, Chelsea J." userId="ffb4b71c-6c6b-4edc-9b28-e3af4437f501" providerId="ADAL" clId="{FAB8B25C-E85A-4375-8B0C-FDDA4B308439}" dt="2026-01-21T23:23:03.940" v="376" actId="5793"/>
        <pc:sldMkLst>
          <pc:docMk/>
          <pc:sldMk cId="3482264168" sldId="477"/>
        </pc:sldMkLst>
        <pc:spChg chg="mod">
          <ac:chgData name="Bocard, Chelsea J." userId="ffb4b71c-6c6b-4edc-9b28-e3af4437f501" providerId="ADAL" clId="{FAB8B25C-E85A-4375-8B0C-FDDA4B308439}" dt="2026-01-21T23:23:03.940" v="376" actId="5793"/>
          <ac:spMkLst>
            <pc:docMk/>
            <pc:sldMk cId="3482264168" sldId="477"/>
            <ac:spMk id="6" creationId="{00000000-0000-0000-0000-000000000000}"/>
          </ac:spMkLst>
        </pc:spChg>
      </pc:sldChg>
      <pc:sldChg chg="modNotes">
        <pc:chgData name="Bocard, Chelsea J." userId="ffb4b71c-6c6b-4edc-9b28-e3af4437f501" providerId="ADAL" clId="{FAB8B25C-E85A-4375-8B0C-FDDA4B308439}" dt="2026-01-21T23:09:02.047" v="43" actId="368"/>
        <pc:sldMkLst>
          <pc:docMk/>
          <pc:sldMk cId="3163314409" sldId="479"/>
        </pc:sldMkLst>
      </pc:sldChg>
      <pc:sldChg chg="modNotes">
        <pc:chgData name="Bocard, Chelsea J." userId="ffb4b71c-6c6b-4edc-9b28-e3af4437f501" providerId="ADAL" clId="{FAB8B25C-E85A-4375-8B0C-FDDA4B308439}" dt="2026-01-21T23:09:02.060" v="49" actId="368"/>
        <pc:sldMkLst>
          <pc:docMk/>
          <pc:sldMk cId="888873893" sldId="481"/>
        </pc:sldMkLst>
      </pc:sldChg>
      <pc:sldChg chg="modSp mod">
        <pc:chgData name="Bocard, Chelsea J." userId="ffb4b71c-6c6b-4edc-9b28-e3af4437f501" providerId="ADAL" clId="{FAB8B25C-E85A-4375-8B0C-FDDA4B308439}" dt="2026-01-21T23:12:38.526" v="89" actId="948"/>
        <pc:sldMkLst>
          <pc:docMk/>
          <pc:sldMk cId="4116499839" sldId="484"/>
        </pc:sldMkLst>
        <pc:spChg chg="mod">
          <ac:chgData name="Bocard, Chelsea J." userId="ffb4b71c-6c6b-4edc-9b28-e3af4437f501" providerId="ADAL" clId="{FAB8B25C-E85A-4375-8B0C-FDDA4B308439}" dt="2026-01-21T23:12:38.526" v="89" actId="948"/>
          <ac:spMkLst>
            <pc:docMk/>
            <pc:sldMk cId="4116499839" sldId="484"/>
            <ac:spMk id="4" creationId="{00000000-0000-0000-0000-000000000000}"/>
          </ac:spMkLst>
        </pc:spChg>
      </pc:sldChg>
      <pc:sldChg chg="modNotes">
        <pc:chgData name="Bocard, Chelsea J." userId="ffb4b71c-6c6b-4edc-9b28-e3af4437f501" providerId="ADAL" clId="{FAB8B25C-E85A-4375-8B0C-FDDA4B308439}" dt="2026-01-21T23:09:02.056" v="47" actId="368"/>
        <pc:sldMkLst>
          <pc:docMk/>
          <pc:sldMk cId="1787474144" sldId="485"/>
        </pc:sldMkLst>
      </pc:sldChg>
      <pc:sldChg chg="delSp mod">
        <pc:chgData name="Bocard, Chelsea J." userId="ffb4b71c-6c6b-4edc-9b28-e3af4437f501" providerId="ADAL" clId="{FAB8B25C-E85A-4375-8B0C-FDDA4B308439}" dt="2026-01-21T23:14:15.187" v="94" actId="478"/>
        <pc:sldMkLst>
          <pc:docMk/>
          <pc:sldMk cId="943890635" sldId="493"/>
        </pc:sldMkLst>
      </pc:sldChg>
      <pc:sldChg chg="modSp mod">
        <pc:chgData name="Bocard, Chelsea J." userId="ffb4b71c-6c6b-4edc-9b28-e3af4437f501" providerId="ADAL" clId="{FAB8B25C-E85A-4375-8B0C-FDDA4B308439}" dt="2026-01-21T23:24:10.702" v="423" actId="20577"/>
        <pc:sldMkLst>
          <pc:docMk/>
          <pc:sldMk cId="3751760456" sldId="494"/>
        </pc:sldMkLst>
        <pc:spChg chg="mod">
          <ac:chgData name="Bocard, Chelsea J." userId="ffb4b71c-6c6b-4edc-9b28-e3af4437f501" providerId="ADAL" clId="{FAB8B25C-E85A-4375-8B0C-FDDA4B308439}" dt="2026-01-21T23:24:10.702" v="423" actId="20577"/>
          <ac:spMkLst>
            <pc:docMk/>
            <pc:sldMk cId="3751760456" sldId="494"/>
            <ac:spMk id="55298" creationId="{00000000-0000-0000-0000-000000000000}"/>
          </ac:spMkLst>
        </pc:spChg>
      </pc:sldChg>
      <pc:sldChg chg="modSp mod">
        <pc:chgData name="Bocard, Chelsea J." userId="ffb4b71c-6c6b-4edc-9b28-e3af4437f501" providerId="ADAL" clId="{FAB8B25C-E85A-4375-8B0C-FDDA4B308439}" dt="2026-01-21T23:24:13.500" v="425" actId="20577"/>
        <pc:sldMkLst>
          <pc:docMk/>
          <pc:sldMk cId="1041436453" sldId="495"/>
        </pc:sldMkLst>
        <pc:spChg chg="mod">
          <ac:chgData name="Bocard, Chelsea J." userId="ffb4b71c-6c6b-4edc-9b28-e3af4437f501" providerId="ADAL" clId="{FAB8B25C-E85A-4375-8B0C-FDDA4B308439}" dt="2026-01-21T23:24:13.500" v="425" actId="20577"/>
          <ac:spMkLst>
            <pc:docMk/>
            <pc:sldMk cId="1041436453" sldId="495"/>
            <ac:spMk id="56322" creationId="{00000000-0000-0000-0000-000000000000}"/>
          </ac:spMkLst>
        </pc:spChg>
      </pc:sldChg>
      <pc:sldChg chg="modSp mod">
        <pc:chgData name="Bocard, Chelsea J." userId="ffb4b71c-6c6b-4edc-9b28-e3af4437f501" providerId="ADAL" clId="{FAB8B25C-E85A-4375-8B0C-FDDA4B308439}" dt="2026-01-21T23:23:50.538" v="414" actId="20577"/>
        <pc:sldMkLst>
          <pc:docMk/>
          <pc:sldMk cId="3124543368" sldId="496"/>
        </pc:sldMkLst>
        <pc:spChg chg="mod">
          <ac:chgData name="Bocard, Chelsea J." userId="ffb4b71c-6c6b-4edc-9b28-e3af4437f501" providerId="ADAL" clId="{FAB8B25C-E85A-4375-8B0C-FDDA4B308439}" dt="2026-01-21T23:23:50.538" v="414" actId="20577"/>
          <ac:spMkLst>
            <pc:docMk/>
            <pc:sldMk cId="3124543368" sldId="496"/>
            <ac:spMk id="57346" creationId="{00000000-0000-0000-0000-000000000000}"/>
          </ac:spMkLst>
        </pc:spChg>
      </pc:sldChg>
      <pc:sldChg chg="modNotes">
        <pc:chgData name="Bocard, Chelsea J." userId="ffb4b71c-6c6b-4edc-9b28-e3af4437f501" providerId="ADAL" clId="{FAB8B25C-E85A-4375-8B0C-FDDA4B308439}" dt="2026-01-21T23:09:02.164" v="71" actId="368"/>
        <pc:sldMkLst>
          <pc:docMk/>
          <pc:sldMk cId="3207348280" sldId="497"/>
        </pc:sldMkLst>
      </pc:sldChg>
      <pc:sldChg chg="modNotes">
        <pc:chgData name="Bocard, Chelsea J." userId="ffb4b71c-6c6b-4edc-9b28-e3af4437f501" providerId="ADAL" clId="{FAB8B25C-E85A-4375-8B0C-FDDA4B308439}" dt="2026-01-21T23:09:02.071" v="53" actId="368"/>
        <pc:sldMkLst>
          <pc:docMk/>
          <pc:sldMk cId="3519534638" sldId="502"/>
        </pc:sldMkLst>
      </pc:sldChg>
      <pc:sldChg chg="addSp delSp modSp mod delAnim modAnim">
        <pc:chgData name="Bocard, Chelsea J." userId="ffb4b71c-6c6b-4edc-9b28-e3af4437f501" providerId="ADAL" clId="{FAB8B25C-E85A-4375-8B0C-FDDA4B308439}" dt="2026-01-27T14:40:50.544" v="431"/>
        <pc:sldMkLst>
          <pc:docMk/>
          <pc:sldMk cId="1327492875" sldId="509"/>
        </pc:sldMkLst>
        <pc:spChg chg="del">
          <ac:chgData name="Bocard, Chelsea J." userId="ffb4b71c-6c6b-4edc-9b28-e3af4437f501" providerId="ADAL" clId="{FAB8B25C-E85A-4375-8B0C-FDDA4B308439}" dt="2026-01-27T14:40:24.240" v="430" actId="478"/>
          <ac:spMkLst>
            <pc:docMk/>
            <pc:sldMk cId="1327492875" sldId="509"/>
            <ac:spMk id="5" creationId="{258FF50A-E90F-4EE3-AD72-D997DAAF9273}"/>
          </ac:spMkLst>
        </pc:spChg>
        <pc:picChg chg="add mod">
          <ac:chgData name="Bocard, Chelsea J." userId="ffb4b71c-6c6b-4edc-9b28-e3af4437f501" providerId="ADAL" clId="{FAB8B25C-E85A-4375-8B0C-FDDA4B308439}" dt="2026-01-27T14:40:50.544" v="431"/>
          <ac:picMkLst>
            <pc:docMk/>
            <pc:sldMk cId="1327492875" sldId="509"/>
            <ac:picMk id="3" creationId="{E76155C4-3B83-7A5B-14F9-211D2F0ACCAE}"/>
          </ac:picMkLst>
        </pc:picChg>
        <pc:picChg chg="del">
          <ac:chgData name="Bocard, Chelsea J." userId="ffb4b71c-6c6b-4edc-9b28-e3af4437f501" providerId="ADAL" clId="{FAB8B25C-E85A-4375-8B0C-FDDA4B308439}" dt="2026-01-27T14:40:21.129" v="429" actId="478"/>
          <ac:picMkLst>
            <pc:docMk/>
            <pc:sldMk cId="1327492875" sldId="509"/>
            <ac:picMk id="4" creationId="{00000000-0000-0000-0000-000000000000}"/>
          </ac:picMkLst>
        </pc:picChg>
      </pc:sldChg>
      <pc:sldChg chg="delSp mod modNotes">
        <pc:chgData name="Bocard, Chelsea J." userId="ffb4b71c-6c6b-4edc-9b28-e3af4437f501" providerId="ADAL" clId="{FAB8B25C-E85A-4375-8B0C-FDDA4B308439}" dt="2026-01-21T23:13:06.584" v="92" actId="478"/>
        <pc:sldMkLst>
          <pc:docMk/>
          <pc:sldMk cId="2296146603" sldId="515"/>
        </pc:sldMkLst>
      </pc:sldChg>
      <pc:sldChg chg="modNotes">
        <pc:chgData name="Bocard, Chelsea J." userId="ffb4b71c-6c6b-4edc-9b28-e3af4437f501" providerId="ADAL" clId="{FAB8B25C-E85A-4375-8B0C-FDDA4B308439}" dt="2026-01-21T23:09:02.153" v="69" actId="368"/>
        <pc:sldMkLst>
          <pc:docMk/>
          <pc:sldMk cId="1872329635" sldId="516"/>
        </pc:sldMkLst>
      </pc:sldChg>
      <pc:sldChg chg="modSp mod">
        <pc:chgData name="Bocard, Chelsea J." userId="ffb4b71c-6c6b-4edc-9b28-e3af4437f501" providerId="ADAL" clId="{FAB8B25C-E85A-4375-8B0C-FDDA4B308439}" dt="2026-01-21T23:20:13.810" v="274" actId="5793"/>
        <pc:sldMkLst>
          <pc:docMk/>
          <pc:sldMk cId="802976711" sldId="523"/>
        </pc:sldMkLst>
        <pc:spChg chg="mod">
          <ac:chgData name="Bocard, Chelsea J." userId="ffb4b71c-6c6b-4edc-9b28-e3af4437f501" providerId="ADAL" clId="{FAB8B25C-E85A-4375-8B0C-FDDA4B308439}" dt="2026-01-21T23:20:13.810" v="274" actId="5793"/>
          <ac:spMkLst>
            <pc:docMk/>
            <pc:sldMk cId="802976711" sldId="523"/>
            <ac:spMk id="2" creationId="{00000000-0000-0000-0000-000000000000}"/>
          </ac:spMkLst>
        </pc:spChg>
      </pc:sldChg>
      <pc:sldChg chg="modSp mod">
        <pc:chgData name="Bocard, Chelsea J." userId="ffb4b71c-6c6b-4edc-9b28-e3af4437f501" providerId="ADAL" clId="{FAB8B25C-E85A-4375-8B0C-FDDA4B308439}" dt="2026-01-21T23:20:23.153" v="288" actId="5793"/>
        <pc:sldMkLst>
          <pc:docMk/>
          <pc:sldMk cId="1178109225" sldId="525"/>
        </pc:sldMkLst>
        <pc:spChg chg="mod">
          <ac:chgData name="Bocard, Chelsea J." userId="ffb4b71c-6c6b-4edc-9b28-e3af4437f501" providerId="ADAL" clId="{FAB8B25C-E85A-4375-8B0C-FDDA4B308439}" dt="2026-01-21T23:20:23.153" v="288" actId="5793"/>
          <ac:spMkLst>
            <pc:docMk/>
            <pc:sldMk cId="1178109225" sldId="525"/>
            <ac:spMk id="2" creationId="{00000000-0000-0000-0000-000000000000}"/>
          </ac:spMkLst>
        </pc:spChg>
      </pc:sldChg>
      <pc:sldChg chg="modNotes">
        <pc:chgData name="Bocard, Chelsea J." userId="ffb4b71c-6c6b-4edc-9b28-e3af4437f501" providerId="ADAL" clId="{FAB8B25C-E85A-4375-8B0C-FDDA4B308439}" dt="2026-01-21T23:09:01.944" v="35" actId="368"/>
        <pc:sldMkLst>
          <pc:docMk/>
          <pc:sldMk cId="1244983105" sldId="546"/>
        </pc:sldMkLst>
      </pc:sldChg>
      <pc:sldChg chg="modSp mod">
        <pc:chgData name="Bocard, Chelsea J." userId="ffb4b71c-6c6b-4edc-9b28-e3af4437f501" providerId="ADAL" clId="{FAB8B25C-E85A-4375-8B0C-FDDA4B308439}" dt="2026-01-21T23:15:29.387" v="96" actId="962"/>
        <pc:sldMkLst>
          <pc:docMk/>
          <pc:sldMk cId="186584752" sldId="549"/>
        </pc:sldMkLst>
        <pc:picChg chg="mod">
          <ac:chgData name="Bocard, Chelsea J." userId="ffb4b71c-6c6b-4edc-9b28-e3af4437f501" providerId="ADAL" clId="{FAB8B25C-E85A-4375-8B0C-FDDA4B308439}" dt="2026-01-21T23:15:29.387" v="96" actId="962"/>
          <ac:picMkLst>
            <pc:docMk/>
            <pc:sldMk cId="186584752" sldId="549"/>
            <ac:picMk id="4" creationId="{00000000-0000-0000-0000-000000000000}"/>
          </ac:picMkLst>
        </pc:picChg>
      </pc:sldChg>
      <pc:sldChg chg="addSp delSp modSp mod delAnim modAnim modNotesTx">
        <pc:chgData name="Bocard, Chelsea J." userId="ffb4b71c-6c6b-4edc-9b28-e3af4437f501" providerId="ADAL" clId="{FAB8B25C-E85A-4375-8B0C-FDDA4B308439}" dt="2026-01-27T14:42:31.331" v="436" actId="14100"/>
        <pc:sldMkLst>
          <pc:docMk/>
          <pc:sldMk cId="3631421475" sldId="572"/>
        </pc:sldMkLst>
        <pc:spChg chg="add del mod">
          <ac:chgData name="Bocard, Chelsea J." userId="ffb4b71c-6c6b-4edc-9b28-e3af4437f501" providerId="ADAL" clId="{FAB8B25C-E85A-4375-8B0C-FDDA4B308439}" dt="2026-01-27T14:42:15.587" v="434" actId="478"/>
          <ac:spMkLst>
            <pc:docMk/>
            <pc:sldMk cId="3631421475" sldId="572"/>
            <ac:spMk id="5" creationId="{B3DDAB24-A55E-A834-2BB5-479B4F8C57A6}"/>
          </ac:spMkLst>
        </pc:spChg>
        <pc:picChg chg="del">
          <ac:chgData name="Bocard, Chelsea J." userId="ffb4b71c-6c6b-4edc-9b28-e3af4437f501" providerId="ADAL" clId="{FAB8B25C-E85A-4375-8B0C-FDDA4B308439}" dt="2026-01-27T14:42:12.911" v="433" actId="478"/>
          <ac:picMkLst>
            <pc:docMk/>
            <pc:sldMk cId="3631421475" sldId="572"/>
            <ac:picMk id="4" creationId="{5C3B76E5-DFE6-43F4-9409-8101924516CE}"/>
          </ac:picMkLst>
        </pc:picChg>
        <pc:picChg chg="add mod">
          <ac:chgData name="Bocard, Chelsea J." userId="ffb4b71c-6c6b-4edc-9b28-e3af4437f501" providerId="ADAL" clId="{FAB8B25C-E85A-4375-8B0C-FDDA4B308439}" dt="2026-01-27T14:42:31.331" v="436" actId="14100"/>
          <ac:picMkLst>
            <pc:docMk/>
            <pc:sldMk cId="3631421475" sldId="572"/>
            <ac:picMk id="6" creationId="{AF01CD62-DFFF-8470-CD3A-96521FF8FB0B}"/>
          </ac:picMkLst>
        </pc:picChg>
      </pc:sldChg>
      <pc:sldChg chg="addSp delSp modSp mod delAnim modAnim">
        <pc:chgData name="Bocard, Chelsea J." userId="ffb4b71c-6c6b-4edc-9b28-e3af4437f501" providerId="ADAL" clId="{FAB8B25C-E85A-4375-8B0C-FDDA4B308439}" dt="2026-01-27T14:44:23.416" v="443" actId="14100"/>
        <pc:sldMkLst>
          <pc:docMk/>
          <pc:sldMk cId="521789145" sldId="573"/>
        </pc:sldMkLst>
        <pc:picChg chg="add mod">
          <ac:chgData name="Bocard, Chelsea J." userId="ffb4b71c-6c6b-4edc-9b28-e3af4437f501" providerId="ADAL" clId="{FAB8B25C-E85A-4375-8B0C-FDDA4B308439}" dt="2026-01-27T14:44:23.416" v="443" actId="14100"/>
          <ac:picMkLst>
            <pc:docMk/>
            <pc:sldMk cId="521789145" sldId="573"/>
            <ac:picMk id="2" creationId="{6BCE0CAB-6912-1502-6ACD-274EE53054E5}"/>
          </ac:picMkLst>
        </pc:picChg>
        <pc:picChg chg="del mod">
          <ac:chgData name="Bocard, Chelsea J." userId="ffb4b71c-6c6b-4edc-9b28-e3af4437f501" providerId="ADAL" clId="{FAB8B25C-E85A-4375-8B0C-FDDA4B308439}" dt="2026-01-27T14:44:10.183" v="441" actId="478"/>
          <ac:picMkLst>
            <pc:docMk/>
            <pc:sldMk cId="521789145" sldId="573"/>
            <ac:picMk id="6" creationId="{B1170B39-299F-45C0-B657-C960608B3A66}"/>
          </ac:picMkLst>
        </pc:picChg>
      </pc:sldChg>
      <pc:sldChg chg="modNotes">
        <pc:chgData name="Bocard, Chelsea J." userId="ffb4b71c-6c6b-4edc-9b28-e3af4437f501" providerId="ADAL" clId="{FAB8B25C-E85A-4375-8B0C-FDDA4B308439}" dt="2026-01-21T23:09:02.050" v="45" actId="368"/>
        <pc:sldMkLst>
          <pc:docMk/>
          <pc:sldMk cId="4226699521" sldId="575"/>
        </pc:sldMkLst>
      </pc:sldChg>
      <pc:sldChg chg="modNotes">
        <pc:chgData name="Bocard, Chelsea J." userId="ffb4b71c-6c6b-4edc-9b28-e3af4437f501" providerId="ADAL" clId="{FAB8B25C-E85A-4375-8B0C-FDDA4B308439}" dt="2026-01-21T23:09:02.010" v="37" actId="368"/>
        <pc:sldMkLst>
          <pc:docMk/>
          <pc:sldMk cId="1043350446" sldId="591"/>
        </pc:sldMkLst>
      </pc:sldChg>
      <pc:sldChg chg="modNotes">
        <pc:chgData name="Bocard, Chelsea J." userId="ffb4b71c-6c6b-4edc-9b28-e3af4437f501" providerId="ADAL" clId="{FAB8B25C-E85A-4375-8B0C-FDDA4B308439}" dt="2026-01-21T23:09:02.035" v="41" actId="368"/>
        <pc:sldMkLst>
          <pc:docMk/>
          <pc:sldMk cId="853665203" sldId="649"/>
        </pc:sldMkLst>
      </pc:sldChg>
      <pc:sldChg chg="modNotes">
        <pc:chgData name="Bocard, Chelsea J." userId="ffb4b71c-6c6b-4edc-9b28-e3af4437f501" providerId="ADAL" clId="{FAB8B25C-E85A-4375-8B0C-FDDA4B308439}" dt="2026-01-21T23:09:02.092" v="59" actId="368"/>
        <pc:sldMkLst>
          <pc:docMk/>
          <pc:sldMk cId="3043903838" sldId="650"/>
        </pc:sldMkLst>
      </pc:sldChg>
      <pc:sldChg chg="delSp mod">
        <pc:chgData name="Bocard, Chelsea J." userId="ffb4b71c-6c6b-4edc-9b28-e3af4437f501" providerId="ADAL" clId="{FAB8B25C-E85A-4375-8B0C-FDDA4B308439}" dt="2026-01-21T23:10:49.337" v="83" actId="478"/>
        <pc:sldMkLst>
          <pc:docMk/>
          <pc:sldMk cId="1326846312" sldId="651"/>
        </pc:sldMkLst>
      </pc:sldChg>
      <pc:sldChg chg="modNotes">
        <pc:chgData name="Bocard, Chelsea J." userId="ffb4b71c-6c6b-4edc-9b28-e3af4437f501" providerId="ADAL" clId="{FAB8B25C-E85A-4375-8B0C-FDDA4B308439}" dt="2026-01-21T23:09:02.063" v="51" actId="368"/>
        <pc:sldMkLst>
          <pc:docMk/>
          <pc:sldMk cId="1747500115" sldId="697"/>
        </pc:sldMkLst>
      </pc:sldChg>
      <pc:sldChg chg="modNotes">
        <pc:chgData name="Bocard, Chelsea J." userId="ffb4b71c-6c6b-4edc-9b28-e3af4437f501" providerId="ADAL" clId="{FAB8B25C-E85A-4375-8B0C-FDDA4B308439}" dt="2026-01-21T23:09:02.131" v="65" actId="368"/>
        <pc:sldMkLst>
          <pc:docMk/>
          <pc:sldMk cId="2766969041" sldId="698"/>
        </pc:sldMkLst>
      </pc:sldChg>
      <pc:sldChg chg="modSp mod">
        <pc:chgData name="Bocard, Chelsea J." userId="ffb4b71c-6c6b-4edc-9b28-e3af4437f501" providerId="ADAL" clId="{FAB8B25C-E85A-4375-8B0C-FDDA4B308439}" dt="2026-01-21T23:23:24.493" v="385" actId="20577"/>
        <pc:sldMkLst>
          <pc:docMk/>
          <pc:sldMk cId="1704383532" sldId="720"/>
        </pc:sldMkLst>
        <pc:spChg chg="mod">
          <ac:chgData name="Bocard, Chelsea J." userId="ffb4b71c-6c6b-4edc-9b28-e3af4437f501" providerId="ADAL" clId="{FAB8B25C-E85A-4375-8B0C-FDDA4B308439}" dt="2026-01-21T23:23:24.493" v="385" actId="20577"/>
          <ac:spMkLst>
            <pc:docMk/>
            <pc:sldMk cId="1704383532" sldId="720"/>
            <ac:spMk id="2" creationId="{00000000-0000-0000-0000-000000000000}"/>
          </ac:spMkLst>
        </pc:spChg>
      </pc:sldChg>
      <pc:sldChg chg="add del">
        <pc:chgData name="Bocard, Chelsea J." userId="ffb4b71c-6c6b-4edc-9b28-e3af4437f501" providerId="ADAL" clId="{FAB8B25C-E85A-4375-8B0C-FDDA4B308439}" dt="2026-01-27T14:41:44.254" v="432" actId="2696"/>
        <pc:sldMkLst>
          <pc:docMk/>
          <pc:sldMk cId="3273232511" sldId="723"/>
        </pc:sldMkLst>
      </pc:sldChg>
    </pc:docChg>
  </pc:docChgLst>
  <pc:docChgLst>
    <pc:chgData name="Whaley, Katie L." userId="11a60a7b-5a5c-407d-ad79-f3e9296b38da" providerId="ADAL" clId="{425E9BCA-C5B3-4BB4-8B29-DD6324782F8B}"/>
    <pc:docChg chg="custSel addSld modSld sldOrd modSection">
      <pc:chgData name="Whaley, Katie L." userId="11a60a7b-5a5c-407d-ad79-f3e9296b38da" providerId="ADAL" clId="{425E9BCA-C5B3-4BB4-8B29-DD6324782F8B}" dt="2026-01-07T17:36:43.760" v="200" actId="20577"/>
      <pc:docMkLst>
        <pc:docMk/>
      </pc:docMkLst>
      <pc:sldChg chg="mod modShow">
        <pc:chgData name="Whaley, Katie L." userId="11a60a7b-5a5c-407d-ad79-f3e9296b38da" providerId="ADAL" clId="{425E9BCA-C5B3-4BB4-8B29-DD6324782F8B}" dt="2026-01-07T17:25:35.251" v="126" actId="729"/>
        <pc:sldMkLst>
          <pc:docMk/>
          <pc:sldMk cId="4042834276" sldId="328"/>
        </pc:sldMkLst>
      </pc:sldChg>
      <pc:sldChg chg="modSp new mod">
        <pc:chgData name="Whaley, Katie L." userId="11a60a7b-5a5c-407d-ad79-f3e9296b38da" providerId="ADAL" clId="{425E9BCA-C5B3-4BB4-8B29-DD6324782F8B}" dt="2026-01-07T17:32:29.808" v="156"/>
        <pc:sldMkLst>
          <pc:docMk/>
          <pc:sldMk cId="769143832" sldId="722"/>
        </pc:sldMkLst>
        <pc:spChg chg="mod">
          <ac:chgData name="Whaley, Katie L." userId="11a60a7b-5a5c-407d-ad79-f3e9296b38da" providerId="ADAL" clId="{425E9BCA-C5B3-4BB4-8B29-DD6324782F8B}" dt="2026-01-07T17:32:29.808" v="156"/>
          <ac:spMkLst>
            <pc:docMk/>
            <pc:sldMk cId="769143832" sldId="722"/>
            <ac:spMk id="2" creationId="{86366376-7777-43BD-E660-86FD36CD6C6D}"/>
          </ac:spMkLst>
        </pc:spChg>
      </pc:sldChg>
    </pc:docChg>
  </pc:docChgLst>
  <pc:docChgLst>
    <pc:chgData name="Sappenfield, Zachary C." userId="96878d76-48f6-4be0-bdf0-fd75a75e7764" providerId="ADAL" clId="{AD41EC2F-E5A7-49BA-928C-B55B132F9A32}"/>
    <pc:docChg chg="custSel modSld">
      <pc:chgData name="Sappenfield, Zachary C." userId="96878d76-48f6-4be0-bdf0-fd75a75e7764" providerId="ADAL" clId="{AD41EC2F-E5A7-49BA-928C-B55B132F9A32}" dt="2026-01-07T17:31:15.428" v="177" actId="20577"/>
      <pc:docMkLst>
        <pc:docMk/>
      </pc:docMkLst>
      <pc:sldChg chg="modNotesTx">
        <pc:chgData name="Sappenfield, Zachary C." userId="96878d76-48f6-4be0-bdf0-fd75a75e7764" providerId="ADAL" clId="{AD41EC2F-E5A7-49BA-928C-B55B132F9A32}" dt="2026-01-07T17:31:15.428" v="177" actId="20577"/>
        <pc:sldMkLst>
          <pc:docMk/>
          <pc:sldMk cId="4042834276" sldId="328"/>
        </pc:sldMkLst>
      </pc:sldChg>
      <pc:sldChg chg="modNotesTx">
        <pc:chgData name="Sappenfield, Zachary C." userId="96878d76-48f6-4be0-bdf0-fd75a75e7764" providerId="ADAL" clId="{AD41EC2F-E5A7-49BA-928C-B55B132F9A32}" dt="2026-01-07T17:29:13.074" v="103" actId="20577"/>
        <pc:sldMkLst>
          <pc:docMk/>
          <pc:sldMk cId="3930154206" sldId="329"/>
        </pc:sldMkLst>
      </pc:sldChg>
    </pc:docChg>
  </pc:docChgLst>
</pc:chgInfo>
</file>

<file path=ppt/diagrams/_rels/data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svg"/><Relationship Id="rId1" Type="http://schemas.openxmlformats.org/officeDocument/2006/relationships/image" Target="../media/image21.png"/><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svg"/></Relationships>
</file>

<file path=ppt/diagrams/_rels/drawing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svg"/><Relationship Id="rId1" Type="http://schemas.openxmlformats.org/officeDocument/2006/relationships/image" Target="../media/image21.png"/><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2702F8F-ACD7-4154-BF4C-A7284FF61198}"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dgm:pt modelId="{49FC1F73-E150-433D-BD72-6152C186DC9A}">
      <dgm:prSet phldrT="[Text]" custT="1"/>
      <dgm:spPr/>
      <dgm:t>
        <a:bodyPr/>
        <a:lstStyle/>
        <a:p>
          <a:r>
            <a:rPr lang="en-US" sz="1800">
              <a:latin typeface="Tahoma" panose="020B0604030504040204" pitchFamily="34" charset="0"/>
              <a:ea typeface="Tahoma" panose="020B0604030504040204" pitchFamily="34" charset="0"/>
              <a:cs typeface="Tahoma" panose="020B0604030504040204" pitchFamily="34" charset="0"/>
            </a:rPr>
            <a:t>Employer Contact</a:t>
          </a:r>
        </a:p>
      </dgm:t>
    </dgm:pt>
    <dgm:pt modelId="{2AE6DE96-E3A8-4FAA-93FA-CE42F89CD407}" type="parTrans" cxnId="{38647DE3-B83D-4B0F-9F6C-AB3661BA165E}">
      <dgm:prSet/>
      <dgm:spPr/>
      <dgm:t>
        <a:bodyPr/>
        <a:lstStyle/>
        <a:p>
          <a:endParaRPr lang="en-US"/>
        </a:p>
      </dgm:t>
    </dgm:pt>
    <dgm:pt modelId="{B6B3C25E-9C07-4799-A0D6-CA3305C7DFC1}" type="sibTrans" cxnId="{38647DE3-B83D-4B0F-9F6C-AB3661BA165E}">
      <dgm:prSet/>
      <dgm:spPr/>
      <dgm:t>
        <a:bodyPr/>
        <a:lstStyle/>
        <a:p>
          <a:endParaRPr lang="en-US"/>
        </a:p>
      </dgm:t>
    </dgm:pt>
    <dgm:pt modelId="{1501957B-FC97-4CEE-8CA5-6857B7A08C94}">
      <dgm:prSet phldrT="[Text]" custT="1"/>
      <dgm:spPr/>
      <dgm:t>
        <a:bodyPr/>
        <a:lstStyle/>
        <a:p>
          <a:r>
            <a:rPr lang="en-US" sz="1800">
              <a:latin typeface="Tahoma" panose="020B0604030504040204" pitchFamily="34" charset="0"/>
              <a:ea typeface="Tahoma" panose="020B0604030504040204" pitchFamily="34" charset="0"/>
              <a:cs typeface="Tahoma" panose="020B0604030504040204" pitchFamily="34" charset="0"/>
            </a:rPr>
            <a:t>Informational Interview/Job Analysis</a:t>
          </a:r>
        </a:p>
      </dgm:t>
    </dgm:pt>
    <dgm:pt modelId="{B35CB94F-21BD-4472-925C-FC29C8687AF6}" type="parTrans" cxnId="{B2CBECA5-334B-45F0-B7BC-BF6C6B3CC33F}">
      <dgm:prSet/>
      <dgm:spPr/>
      <dgm:t>
        <a:bodyPr/>
        <a:lstStyle/>
        <a:p>
          <a:endParaRPr lang="en-US"/>
        </a:p>
      </dgm:t>
    </dgm:pt>
    <dgm:pt modelId="{04B218CB-0920-4258-B834-FA6A3C9BEF9E}" type="sibTrans" cxnId="{B2CBECA5-334B-45F0-B7BC-BF6C6B3CC33F}">
      <dgm:prSet/>
      <dgm:spPr/>
      <dgm:t>
        <a:bodyPr/>
        <a:lstStyle/>
        <a:p>
          <a:endParaRPr lang="en-US"/>
        </a:p>
      </dgm:t>
    </dgm:pt>
    <dgm:pt modelId="{85CA0758-DF5A-4DEA-B125-B55CA37C4843}">
      <dgm:prSet phldrT="[Text]" custT="1"/>
      <dgm:spPr/>
      <dgm:t>
        <a:bodyPr/>
        <a:lstStyle/>
        <a:p>
          <a:r>
            <a:rPr lang="en-US" sz="1800">
              <a:latin typeface="Tahoma" panose="020B0604030504040204" pitchFamily="34" charset="0"/>
              <a:ea typeface="Tahoma" panose="020B0604030504040204" pitchFamily="34" charset="0"/>
              <a:cs typeface="Tahoma" panose="020B0604030504040204" pitchFamily="34" charset="0"/>
            </a:rPr>
            <a:t>Application</a:t>
          </a:r>
        </a:p>
      </dgm:t>
    </dgm:pt>
    <dgm:pt modelId="{416BE4BA-F5A8-4B10-A13D-DDEFF4617103}" type="parTrans" cxnId="{948BF8BE-F8D4-4CE6-9E3C-49E2950A9404}">
      <dgm:prSet/>
      <dgm:spPr/>
      <dgm:t>
        <a:bodyPr/>
        <a:lstStyle/>
        <a:p>
          <a:endParaRPr lang="en-US"/>
        </a:p>
      </dgm:t>
    </dgm:pt>
    <dgm:pt modelId="{28AB60D2-9E09-47C9-9099-C060E47EBE10}" type="sibTrans" cxnId="{948BF8BE-F8D4-4CE6-9E3C-49E2950A9404}">
      <dgm:prSet/>
      <dgm:spPr/>
      <dgm:t>
        <a:bodyPr/>
        <a:lstStyle/>
        <a:p>
          <a:endParaRPr lang="en-US"/>
        </a:p>
      </dgm:t>
    </dgm:pt>
    <dgm:pt modelId="{1D0C31C1-DFEC-492F-B2DD-DB559B9E5729}">
      <dgm:prSet phldrT="[Text]" custT="1"/>
      <dgm:spPr/>
      <dgm:t>
        <a:bodyPr/>
        <a:lstStyle/>
        <a:p>
          <a:r>
            <a:rPr lang="en-US" sz="1800">
              <a:latin typeface="Tahoma" panose="020B0604030504040204" pitchFamily="34" charset="0"/>
              <a:ea typeface="Tahoma" panose="020B0604030504040204" pitchFamily="34" charset="0"/>
              <a:cs typeface="Tahoma" panose="020B0604030504040204" pitchFamily="34" charset="0"/>
            </a:rPr>
            <a:t>Employment</a:t>
          </a:r>
        </a:p>
      </dgm:t>
    </dgm:pt>
    <dgm:pt modelId="{2CDEA0CA-6FAE-4894-A09A-7DFF63A10917}" type="parTrans" cxnId="{066E8834-4AB3-4AC6-89D7-E5FA59A7FC45}">
      <dgm:prSet/>
      <dgm:spPr/>
      <dgm:t>
        <a:bodyPr/>
        <a:lstStyle/>
        <a:p>
          <a:endParaRPr lang="en-US"/>
        </a:p>
      </dgm:t>
    </dgm:pt>
    <dgm:pt modelId="{B0941B11-BD50-40E8-9FDC-F7678CA9947B}" type="sibTrans" cxnId="{066E8834-4AB3-4AC6-89D7-E5FA59A7FC45}">
      <dgm:prSet/>
      <dgm:spPr/>
      <dgm:t>
        <a:bodyPr/>
        <a:lstStyle/>
        <a:p>
          <a:endParaRPr lang="en-US"/>
        </a:p>
      </dgm:t>
    </dgm:pt>
    <dgm:pt modelId="{28549EBE-D53C-4672-B4D5-CB68262263B6}" type="pres">
      <dgm:prSet presAssocID="{12702F8F-ACD7-4154-BF4C-A7284FF61198}" presName="outerComposite" presStyleCnt="0">
        <dgm:presLayoutVars>
          <dgm:chMax val="5"/>
          <dgm:dir/>
          <dgm:resizeHandles val="exact"/>
        </dgm:presLayoutVars>
      </dgm:prSet>
      <dgm:spPr/>
    </dgm:pt>
    <dgm:pt modelId="{FC9D617D-A089-4CDD-AFFF-23B3CC1CBE1A}" type="pres">
      <dgm:prSet presAssocID="{12702F8F-ACD7-4154-BF4C-A7284FF61198}" presName="dummyMaxCanvas" presStyleCnt="0">
        <dgm:presLayoutVars/>
      </dgm:prSet>
      <dgm:spPr/>
    </dgm:pt>
    <dgm:pt modelId="{5FE47B91-7789-4AEC-B61E-EAB1D11C9428}" type="pres">
      <dgm:prSet presAssocID="{12702F8F-ACD7-4154-BF4C-A7284FF61198}" presName="FourNodes_1" presStyleLbl="node1" presStyleIdx="0" presStyleCnt="4" custLinFactNeighborY="-23802">
        <dgm:presLayoutVars>
          <dgm:bulletEnabled val="1"/>
        </dgm:presLayoutVars>
      </dgm:prSet>
      <dgm:spPr/>
    </dgm:pt>
    <dgm:pt modelId="{1985C75B-D7CB-4893-A077-92FC47CB0730}" type="pres">
      <dgm:prSet presAssocID="{12702F8F-ACD7-4154-BF4C-A7284FF61198}" presName="FourNodes_2" presStyleLbl="node1" presStyleIdx="1" presStyleCnt="4" custScaleX="102000">
        <dgm:presLayoutVars>
          <dgm:bulletEnabled val="1"/>
        </dgm:presLayoutVars>
      </dgm:prSet>
      <dgm:spPr/>
    </dgm:pt>
    <dgm:pt modelId="{DF3F2D34-86CA-4FC2-B558-6E87A0A78BA5}" type="pres">
      <dgm:prSet presAssocID="{12702F8F-ACD7-4154-BF4C-A7284FF61198}" presName="FourNodes_3" presStyleLbl="node1" presStyleIdx="2" presStyleCnt="4">
        <dgm:presLayoutVars>
          <dgm:bulletEnabled val="1"/>
        </dgm:presLayoutVars>
      </dgm:prSet>
      <dgm:spPr/>
    </dgm:pt>
    <dgm:pt modelId="{05E62434-368E-4DAA-A594-2D79E71F4D24}" type="pres">
      <dgm:prSet presAssocID="{12702F8F-ACD7-4154-BF4C-A7284FF61198}" presName="FourNodes_4" presStyleLbl="node1" presStyleIdx="3" presStyleCnt="4">
        <dgm:presLayoutVars>
          <dgm:bulletEnabled val="1"/>
        </dgm:presLayoutVars>
      </dgm:prSet>
      <dgm:spPr/>
    </dgm:pt>
    <dgm:pt modelId="{5CB864E8-5C52-4B5D-922B-615C01E6C1BC}" type="pres">
      <dgm:prSet presAssocID="{12702F8F-ACD7-4154-BF4C-A7284FF61198}" presName="FourConn_1-2" presStyleLbl="fgAccFollowNode1" presStyleIdx="0" presStyleCnt="3">
        <dgm:presLayoutVars>
          <dgm:bulletEnabled val="1"/>
        </dgm:presLayoutVars>
      </dgm:prSet>
      <dgm:spPr/>
    </dgm:pt>
    <dgm:pt modelId="{EAFA4240-FCCF-4532-ADD5-F747C47C42CD}" type="pres">
      <dgm:prSet presAssocID="{12702F8F-ACD7-4154-BF4C-A7284FF61198}" presName="FourConn_2-3" presStyleLbl="fgAccFollowNode1" presStyleIdx="1" presStyleCnt="3">
        <dgm:presLayoutVars>
          <dgm:bulletEnabled val="1"/>
        </dgm:presLayoutVars>
      </dgm:prSet>
      <dgm:spPr/>
    </dgm:pt>
    <dgm:pt modelId="{D18C3FEC-5199-40F5-AADC-3E8EF1DA9F4A}" type="pres">
      <dgm:prSet presAssocID="{12702F8F-ACD7-4154-BF4C-A7284FF61198}" presName="FourConn_3-4" presStyleLbl="fgAccFollowNode1" presStyleIdx="2" presStyleCnt="3">
        <dgm:presLayoutVars>
          <dgm:bulletEnabled val="1"/>
        </dgm:presLayoutVars>
      </dgm:prSet>
      <dgm:spPr/>
    </dgm:pt>
    <dgm:pt modelId="{134CD41C-E1DE-4BF9-BE85-03E8EB282CF3}" type="pres">
      <dgm:prSet presAssocID="{12702F8F-ACD7-4154-BF4C-A7284FF61198}" presName="FourNodes_1_text" presStyleLbl="node1" presStyleIdx="3" presStyleCnt="4">
        <dgm:presLayoutVars>
          <dgm:bulletEnabled val="1"/>
        </dgm:presLayoutVars>
      </dgm:prSet>
      <dgm:spPr/>
    </dgm:pt>
    <dgm:pt modelId="{98044D2C-30BA-466D-BCC1-6346216D49F9}" type="pres">
      <dgm:prSet presAssocID="{12702F8F-ACD7-4154-BF4C-A7284FF61198}" presName="FourNodes_2_text" presStyleLbl="node1" presStyleIdx="3" presStyleCnt="4">
        <dgm:presLayoutVars>
          <dgm:bulletEnabled val="1"/>
        </dgm:presLayoutVars>
      </dgm:prSet>
      <dgm:spPr/>
    </dgm:pt>
    <dgm:pt modelId="{25E7DBBB-2B83-4B4A-9F40-D044CEB42AAD}" type="pres">
      <dgm:prSet presAssocID="{12702F8F-ACD7-4154-BF4C-A7284FF61198}" presName="FourNodes_3_text" presStyleLbl="node1" presStyleIdx="3" presStyleCnt="4">
        <dgm:presLayoutVars>
          <dgm:bulletEnabled val="1"/>
        </dgm:presLayoutVars>
      </dgm:prSet>
      <dgm:spPr/>
    </dgm:pt>
    <dgm:pt modelId="{9B55CE17-C154-49F0-B167-27016E0C3A53}" type="pres">
      <dgm:prSet presAssocID="{12702F8F-ACD7-4154-BF4C-A7284FF61198}" presName="FourNodes_4_text" presStyleLbl="node1" presStyleIdx="3" presStyleCnt="4">
        <dgm:presLayoutVars>
          <dgm:bulletEnabled val="1"/>
        </dgm:presLayoutVars>
      </dgm:prSet>
      <dgm:spPr/>
    </dgm:pt>
  </dgm:ptLst>
  <dgm:cxnLst>
    <dgm:cxn modelId="{D3F62E02-2E48-471C-B6B3-69F20F71764D}" type="presOf" srcId="{1501957B-FC97-4CEE-8CA5-6857B7A08C94}" destId="{98044D2C-30BA-466D-BCC1-6346216D49F9}" srcOrd="1" destOrd="0" presId="urn:microsoft.com/office/officeart/2005/8/layout/vProcess5"/>
    <dgm:cxn modelId="{1833EE0F-44CC-47BD-9D6C-933E130B0436}" type="presOf" srcId="{04B218CB-0920-4258-B834-FA6A3C9BEF9E}" destId="{EAFA4240-FCCF-4532-ADD5-F747C47C42CD}" srcOrd="0" destOrd="0" presId="urn:microsoft.com/office/officeart/2005/8/layout/vProcess5"/>
    <dgm:cxn modelId="{4E84A914-E47D-4580-9D07-A414B8904511}" type="presOf" srcId="{49FC1F73-E150-433D-BD72-6152C186DC9A}" destId="{134CD41C-E1DE-4BF9-BE85-03E8EB282CF3}" srcOrd="1" destOrd="0" presId="urn:microsoft.com/office/officeart/2005/8/layout/vProcess5"/>
    <dgm:cxn modelId="{B5317A17-454D-469B-B191-5C2E9DCCE0E6}" type="presOf" srcId="{49FC1F73-E150-433D-BD72-6152C186DC9A}" destId="{5FE47B91-7789-4AEC-B61E-EAB1D11C9428}" srcOrd="0" destOrd="0" presId="urn:microsoft.com/office/officeart/2005/8/layout/vProcess5"/>
    <dgm:cxn modelId="{066E8834-4AB3-4AC6-89D7-E5FA59A7FC45}" srcId="{12702F8F-ACD7-4154-BF4C-A7284FF61198}" destId="{1D0C31C1-DFEC-492F-B2DD-DB559B9E5729}" srcOrd="3" destOrd="0" parTransId="{2CDEA0CA-6FAE-4894-A09A-7DFF63A10917}" sibTransId="{B0941B11-BD50-40E8-9FDC-F7678CA9947B}"/>
    <dgm:cxn modelId="{9AEEE95F-BEA2-4A21-8DF5-7A7D8CA2BEC7}" type="presOf" srcId="{1D0C31C1-DFEC-492F-B2DD-DB559B9E5729}" destId="{9B55CE17-C154-49F0-B167-27016E0C3A53}" srcOrd="1" destOrd="0" presId="urn:microsoft.com/office/officeart/2005/8/layout/vProcess5"/>
    <dgm:cxn modelId="{5A4C5F76-05D5-42EF-9CC5-7C0D6D41CF9D}" type="presOf" srcId="{28AB60D2-9E09-47C9-9099-C060E47EBE10}" destId="{D18C3FEC-5199-40F5-AADC-3E8EF1DA9F4A}" srcOrd="0" destOrd="0" presId="urn:microsoft.com/office/officeart/2005/8/layout/vProcess5"/>
    <dgm:cxn modelId="{0586A67A-0BB8-4CDE-BC7F-59F16CB1189C}" type="presOf" srcId="{12702F8F-ACD7-4154-BF4C-A7284FF61198}" destId="{28549EBE-D53C-4672-B4D5-CB68262263B6}" srcOrd="0" destOrd="0" presId="urn:microsoft.com/office/officeart/2005/8/layout/vProcess5"/>
    <dgm:cxn modelId="{F8A78681-E1A3-4E40-A1C4-E084F1E4317F}" type="presOf" srcId="{85CA0758-DF5A-4DEA-B125-B55CA37C4843}" destId="{DF3F2D34-86CA-4FC2-B558-6E87A0A78BA5}" srcOrd="0" destOrd="0" presId="urn:microsoft.com/office/officeart/2005/8/layout/vProcess5"/>
    <dgm:cxn modelId="{B2CBECA5-334B-45F0-B7BC-BF6C6B3CC33F}" srcId="{12702F8F-ACD7-4154-BF4C-A7284FF61198}" destId="{1501957B-FC97-4CEE-8CA5-6857B7A08C94}" srcOrd="1" destOrd="0" parTransId="{B35CB94F-21BD-4472-925C-FC29C8687AF6}" sibTransId="{04B218CB-0920-4258-B834-FA6A3C9BEF9E}"/>
    <dgm:cxn modelId="{16D5B1A9-399B-42E6-A01D-EBF94BA38172}" type="presOf" srcId="{1501957B-FC97-4CEE-8CA5-6857B7A08C94}" destId="{1985C75B-D7CB-4893-A077-92FC47CB0730}" srcOrd="0" destOrd="0" presId="urn:microsoft.com/office/officeart/2005/8/layout/vProcess5"/>
    <dgm:cxn modelId="{948BF8BE-F8D4-4CE6-9E3C-49E2950A9404}" srcId="{12702F8F-ACD7-4154-BF4C-A7284FF61198}" destId="{85CA0758-DF5A-4DEA-B125-B55CA37C4843}" srcOrd="2" destOrd="0" parTransId="{416BE4BA-F5A8-4B10-A13D-DDEFF4617103}" sibTransId="{28AB60D2-9E09-47C9-9099-C060E47EBE10}"/>
    <dgm:cxn modelId="{4C6816DE-D143-4E04-9BB0-1C28271DFC0D}" type="presOf" srcId="{1D0C31C1-DFEC-492F-B2DD-DB559B9E5729}" destId="{05E62434-368E-4DAA-A594-2D79E71F4D24}" srcOrd="0" destOrd="0" presId="urn:microsoft.com/office/officeart/2005/8/layout/vProcess5"/>
    <dgm:cxn modelId="{38647DE3-B83D-4B0F-9F6C-AB3661BA165E}" srcId="{12702F8F-ACD7-4154-BF4C-A7284FF61198}" destId="{49FC1F73-E150-433D-BD72-6152C186DC9A}" srcOrd="0" destOrd="0" parTransId="{2AE6DE96-E3A8-4FAA-93FA-CE42F89CD407}" sibTransId="{B6B3C25E-9C07-4799-A0D6-CA3305C7DFC1}"/>
    <dgm:cxn modelId="{912601F5-AF12-4AF5-A6FC-E206C1735BE8}" type="presOf" srcId="{85CA0758-DF5A-4DEA-B125-B55CA37C4843}" destId="{25E7DBBB-2B83-4B4A-9F40-D044CEB42AAD}" srcOrd="1" destOrd="0" presId="urn:microsoft.com/office/officeart/2005/8/layout/vProcess5"/>
    <dgm:cxn modelId="{37767CFF-E8E3-443C-AA4B-64D73BA200CF}" type="presOf" srcId="{B6B3C25E-9C07-4799-A0D6-CA3305C7DFC1}" destId="{5CB864E8-5C52-4B5D-922B-615C01E6C1BC}" srcOrd="0" destOrd="0" presId="urn:microsoft.com/office/officeart/2005/8/layout/vProcess5"/>
    <dgm:cxn modelId="{183DB1EB-10F4-4247-AF5F-E0A843ADB190}" type="presParOf" srcId="{28549EBE-D53C-4672-B4D5-CB68262263B6}" destId="{FC9D617D-A089-4CDD-AFFF-23B3CC1CBE1A}" srcOrd="0" destOrd="0" presId="urn:microsoft.com/office/officeart/2005/8/layout/vProcess5"/>
    <dgm:cxn modelId="{F7FAE3EF-34CC-4E0B-AD61-D9E5F6B6E639}" type="presParOf" srcId="{28549EBE-D53C-4672-B4D5-CB68262263B6}" destId="{5FE47B91-7789-4AEC-B61E-EAB1D11C9428}" srcOrd="1" destOrd="0" presId="urn:microsoft.com/office/officeart/2005/8/layout/vProcess5"/>
    <dgm:cxn modelId="{AA27EC0D-DD4E-4731-85DF-A0E181DD1DDD}" type="presParOf" srcId="{28549EBE-D53C-4672-B4D5-CB68262263B6}" destId="{1985C75B-D7CB-4893-A077-92FC47CB0730}" srcOrd="2" destOrd="0" presId="urn:microsoft.com/office/officeart/2005/8/layout/vProcess5"/>
    <dgm:cxn modelId="{29372E21-4F16-4DFD-B80F-9AE8925A12D7}" type="presParOf" srcId="{28549EBE-D53C-4672-B4D5-CB68262263B6}" destId="{DF3F2D34-86CA-4FC2-B558-6E87A0A78BA5}" srcOrd="3" destOrd="0" presId="urn:microsoft.com/office/officeart/2005/8/layout/vProcess5"/>
    <dgm:cxn modelId="{2F27ACE0-56D7-4D00-8D22-1385FC2A431B}" type="presParOf" srcId="{28549EBE-D53C-4672-B4D5-CB68262263B6}" destId="{05E62434-368E-4DAA-A594-2D79E71F4D24}" srcOrd="4" destOrd="0" presId="urn:microsoft.com/office/officeart/2005/8/layout/vProcess5"/>
    <dgm:cxn modelId="{635B25B0-C67D-40C1-840A-3A168C409EEB}" type="presParOf" srcId="{28549EBE-D53C-4672-B4D5-CB68262263B6}" destId="{5CB864E8-5C52-4B5D-922B-615C01E6C1BC}" srcOrd="5" destOrd="0" presId="urn:microsoft.com/office/officeart/2005/8/layout/vProcess5"/>
    <dgm:cxn modelId="{B9CB7D99-C7A8-49E2-B1EA-2CDE68F70221}" type="presParOf" srcId="{28549EBE-D53C-4672-B4D5-CB68262263B6}" destId="{EAFA4240-FCCF-4532-ADD5-F747C47C42CD}" srcOrd="6" destOrd="0" presId="urn:microsoft.com/office/officeart/2005/8/layout/vProcess5"/>
    <dgm:cxn modelId="{E3194F38-51AF-40E9-A387-0788A6B2699C}" type="presParOf" srcId="{28549EBE-D53C-4672-B4D5-CB68262263B6}" destId="{D18C3FEC-5199-40F5-AADC-3E8EF1DA9F4A}" srcOrd="7" destOrd="0" presId="urn:microsoft.com/office/officeart/2005/8/layout/vProcess5"/>
    <dgm:cxn modelId="{1603BB2C-1114-494A-AD69-24EEF02135C5}" type="presParOf" srcId="{28549EBE-D53C-4672-B4D5-CB68262263B6}" destId="{134CD41C-E1DE-4BF9-BE85-03E8EB282CF3}" srcOrd="8" destOrd="0" presId="urn:microsoft.com/office/officeart/2005/8/layout/vProcess5"/>
    <dgm:cxn modelId="{76D6FD58-B36F-494B-8EDD-C33FA0457256}" type="presParOf" srcId="{28549EBE-D53C-4672-B4D5-CB68262263B6}" destId="{98044D2C-30BA-466D-BCC1-6346216D49F9}" srcOrd="9" destOrd="0" presId="urn:microsoft.com/office/officeart/2005/8/layout/vProcess5"/>
    <dgm:cxn modelId="{A34C4D65-D46D-4647-8A78-056C1A17073E}" type="presParOf" srcId="{28549EBE-D53C-4672-B4D5-CB68262263B6}" destId="{25E7DBBB-2B83-4B4A-9F40-D044CEB42AAD}" srcOrd="10" destOrd="0" presId="urn:microsoft.com/office/officeart/2005/8/layout/vProcess5"/>
    <dgm:cxn modelId="{5E6DBC2D-2CBE-449E-A0CB-E34EF6498ED9}" type="presParOf" srcId="{28549EBE-D53C-4672-B4D5-CB68262263B6}" destId="{9B55CE17-C154-49F0-B167-27016E0C3A53}" srcOrd="1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F7036CD3-F8DE-4A8A-9933-A7D41AF4E84B}"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B6735359-346C-4340-85B1-A5C6AA61CEE7}">
      <dgm:prSet/>
      <dgm:spPr>
        <a:solidFill>
          <a:schemeClr val="accent2">
            <a:lumMod val="60000"/>
            <a:lumOff val="40000"/>
          </a:schemeClr>
        </a:solidFill>
      </dgm:spPr>
      <dgm:t>
        <a:bodyPr/>
        <a:lstStyle/>
        <a:p>
          <a:r>
            <a:rPr lang="en-US" i="1">
              <a:solidFill>
                <a:schemeClr val="bg1"/>
              </a:solidFill>
              <a:latin typeface="Tahoma" panose="020B0604030504040204" pitchFamily="34" charset="0"/>
              <a:ea typeface="Tahoma" panose="020B0604030504040204" pitchFamily="34" charset="0"/>
              <a:cs typeface="Tahoma" panose="020B0604030504040204" pitchFamily="34" charset="0"/>
            </a:rPr>
            <a:t>Make appointments first</a:t>
          </a:r>
          <a:r>
            <a:rPr lang="en-US">
              <a:solidFill>
                <a:schemeClr val="bg1"/>
              </a:solidFill>
              <a:latin typeface="Tahoma" panose="020B0604030504040204" pitchFamily="34" charset="0"/>
              <a:ea typeface="Tahoma" panose="020B0604030504040204" pitchFamily="34" charset="0"/>
              <a:cs typeface="Tahoma" panose="020B0604030504040204" pitchFamily="34" charset="0"/>
            </a:rPr>
            <a:t>.  We should never make a presentation without first establishing an employer’s interest in hearing it.</a:t>
          </a:r>
        </a:p>
      </dgm:t>
    </dgm:pt>
    <dgm:pt modelId="{42DC0C4B-0DFF-4811-BD7D-11391A3CC079}" type="parTrans" cxnId="{9779A57E-A91B-4693-B411-A4B51F5186EE}">
      <dgm:prSet/>
      <dgm:spPr/>
      <dgm:t>
        <a:bodyPr/>
        <a:lstStyle/>
        <a:p>
          <a:endParaRPr lang="en-US"/>
        </a:p>
      </dgm:t>
    </dgm:pt>
    <dgm:pt modelId="{075E29AB-2DD9-453D-85AB-6CBB8859DE5C}" type="sibTrans" cxnId="{9779A57E-A91B-4693-B411-A4B51F5186EE}">
      <dgm:prSet/>
      <dgm:spPr/>
      <dgm:t>
        <a:bodyPr/>
        <a:lstStyle/>
        <a:p>
          <a:endParaRPr lang="en-US"/>
        </a:p>
      </dgm:t>
    </dgm:pt>
    <dgm:pt modelId="{7690860E-CF00-41F8-96DD-37F0C857FD0C}">
      <dgm:prSet/>
      <dgm:spPr>
        <a:solidFill>
          <a:schemeClr val="accent4">
            <a:lumMod val="60000"/>
            <a:lumOff val="40000"/>
          </a:schemeClr>
        </a:solidFill>
      </dgm:spPr>
      <dgm:t>
        <a:bodyPr/>
        <a:lstStyle/>
        <a:p>
          <a:r>
            <a:rPr lang="en-US" i="1">
              <a:solidFill>
                <a:schemeClr val="bg1"/>
              </a:solidFill>
              <a:latin typeface="Tahoma" panose="020B0604030504040204" pitchFamily="34" charset="0"/>
              <a:ea typeface="Tahoma" panose="020B0604030504040204" pitchFamily="34" charset="0"/>
              <a:cs typeface="Tahoma" panose="020B0604030504040204" pitchFamily="34" charset="0"/>
            </a:rPr>
            <a:t>Time is the most important commodity of business.  </a:t>
          </a:r>
          <a:r>
            <a:rPr lang="en-US">
              <a:solidFill>
                <a:schemeClr val="bg1"/>
              </a:solidFill>
              <a:latin typeface="Tahoma" panose="020B0604030504040204" pitchFamily="34" charset="0"/>
              <a:ea typeface="Tahoma" panose="020B0604030504040204" pitchFamily="34" charset="0"/>
              <a:cs typeface="Tahoma" panose="020B0604030504040204" pitchFamily="34" charset="0"/>
            </a:rPr>
            <a:t>We’ve got to minimize the time we require of employers.</a:t>
          </a:r>
        </a:p>
      </dgm:t>
    </dgm:pt>
    <dgm:pt modelId="{DDC08866-505A-441E-A6DF-C54FBFD2434F}" type="parTrans" cxnId="{DE5E581E-B9C7-48FB-A02A-5584D6998EE5}">
      <dgm:prSet/>
      <dgm:spPr/>
      <dgm:t>
        <a:bodyPr/>
        <a:lstStyle/>
        <a:p>
          <a:endParaRPr lang="en-US"/>
        </a:p>
      </dgm:t>
    </dgm:pt>
    <dgm:pt modelId="{30FE9970-D4A3-4C71-8FBD-FA961AEA25BE}" type="sibTrans" cxnId="{DE5E581E-B9C7-48FB-A02A-5584D6998EE5}">
      <dgm:prSet/>
      <dgm:spPr/>
      <dgm:t>
        <a:bodyPr/>
        <a:lstStyle/>
        <a:p>
          <a:endParaRPr lang="en-US"/>
        </a:p>
      </dgm:t>
    </dgm:pt>
    <dgm:pt modelId="{84DB7FFE-72A8-4E72-A5D6-EA3AD014EFAF}">
      <dgm:prSet/>
      <dgm:spPr>
        <a:solidFill>
          <a:schemeClr val="accent6">
            <a:lumMod val="40000"/>
            <a:lumOff val="60000"/>
          </a:schemeClr>
        </a:solidFill>
      </dgm:spPr>
      <dgm:t>
        <a:bodyPr/>
        <a:lstStyle/>
        <a:p>
          <a:r>
            <a:rPr lang="en-US" i="1">
              <a:solidFill>
                <a:schemeClr val="bg1"/>
              </a:solidFill>
              <a:latin typeface="Tahoma" panose="020B0604030504040204" pitchFamily="34" charset="0"/>
              <a:ea typeface="Tahoma" panose="020B0604030504040204" pitchFamily="34" charset="0"/>
              <a:cs typeface="Tahoma" panose="020B0604030504040204" pitchFamily="34" charset="0"/>
            </a:rPr>
            <a:t>Use the language of business. </a:t>
          </a:r>
          <a:r>
            <a:rPr lang="en-US">
              <a:solidFill>
                <a:schemeClr val="bg1"/>
              </a:solidFill>
              <a:latin typeface="Tahoma" panose="020B0604030504040204" pitchFamily="34" charset="0"/>
              <a:ea typeface="Tahoma" panose="020B0604030504040204" pitchFamily="34" charset="0"/>
              <a:cs typeface="Tahoma" panose="020B0604030504040204" pitchFamily="34" charset="0"/>
            </a:rPr>
            <a:t>We must strive to identify and use business-focused language instead of human service jargon. </a:t>
          </a:r>
        </a:p>
      </dgm:t>
    </dgm:pt>
    <dgm:pt modelId="{9C9A7C0D-F900-452C-AEEA-3E8CEBF33A53}" type="parTrans" cxnId="{18DA1FA8-C145-4B38-B184-8B10B389D3F5}">
      <dgm:prSet/>
      <dgm:spPr/>
      <dgm:t>
        <a:bodyPr/>
        <a:lstStyle/>
        <a:p>
          <a:endParaRPr lang="en-US"/>
        </a:p>
      </dgm:t>
    </dgm:pt>
    <dgm:pt modelId="{C39FB836-F48F-434A-A1D4-FE463810CE1E}" type="sibTrans" cxnId="{18DA1FA8-C145-4B38-B184-8B10B389D3F5}">
      <dgm:prSet/>
      <dgm:spPr/>
      <dgm:t>
        <a:bodyPr/>
        <a:lstStyle/>
        <a:p>
          <a:endParaRPr lang="en-US"/>
        </a:p>
      </dgm:t>
    </dgm:pt>
    <dgm:pt modelId="{2E12D2D8-B857-4D3C-AF30-958BB8ED190B}" type="pres">
      <dgm:prSet presAssocID="{F7036CD3-F8DE-4A8A-9933-A7D41AF4E84B}" presName="linear" presStyleCnt="0">
        <dgm:presLayoutVars>
          <dgm:animLvl val="lvl"/>
          <dgm:resizeHandles val="exact"/>
        </dgm:presLayoutVars>
      </dgm:prSet>
      <dgm:spPr/>
    </dgm:pt>
    <dgm:pt modelId="{BA0FF727-51EB-4FB4-A000-231C30B07232}" type="pres">
      <dgm:prSet presAssocID="{B6735359-346C-4340-85B1-A5C6AA61CEE7}" presName="parentText" presStyleLbl="node1" presStyleIdx="0" presStyleCnt="3">
        <dgm:presLayoutVars>
          <dgm:chMax val="0"/>
          <dgm:bulletEnabled val="1"/>
        </dgm:presLayoutVars>
      </dgm:prSet>
      <dgm:spPr/>
    </dgm:pt>
    <dgm:pt modelId="{80416B85-259A-4AD2-A877-D34202115377}" type="pres">
      <dgm:prSet presAssocID="{075E29AB-2DD9-453D-85AB-6CBB8859DE5C}" presName="spacer" presStyleCnt="0"/>
      <dgm:spPr/>
    </dgm:pt>
    <dgm:pt modelId="{FDBD59EE-4119-4473-8FEC-EE4174BC71D7}" type="pres">
      <dgm:prSet presAssocID="{7690860E-CF00-41F8-96DD-37F0C857FD0C}" presName="parentText" presStyleLbl="node1" presStyleIdx="1" presStyleCnt="3">
        <dgm:presLayoutVars>
          <dgm:chMax val="0"/>
          <dgm:bulletEnabled val="1"/>
        </dgm:presLayoutVars>
      </dgm:prSet>
      <dgm:spPr/>
    </dgm:pt>
    <dgm:pt modelId="{90C0B24A-F580-4072-A651-AFD544DCDE54}" type="pres">
      <dgm:prSet presAssocID="{30FE9970-D4A3-4C71-8FBD-FA961AEA25BE}" presName="spacer" presStyleCnt="0"/>
      <dgm:spPr/>
    </dgm:pt>
    <dgm:pt modelId="{1A201D41-DAAB-4F38-BE91-6154ECBB3294}" type="pres">
      <dgm:prSet presAssocID="{84DB7FFE-72A8-4E72-A5D6-EA3AD014EFAF}" presName="parentText" presStyleLbl="node1" presStyleIdx="2" presStyleCnt="3">
        <dgm:presLayoutVars>
          <dgm:chMax val="0"/>
          <dgm:bulletEnabled val="1"/>
        </dgm:presLayoutVars>
      </dgm:prSet>
      <dgm:spPr/>
    </dgm:pt>
  </dgm:ptLst>
  <dgm:cxnLst>
    <dgm:cxn modelId="{DE5E581E-B9C7-48FB-A02A-5584D6998EE5}" srcId="{F7036CD3-F8DE-4A8A-9933-A7D41AF4E84B}" destId="{7690860E-CF00-41F8-96DD-37F0C857FD0C}" srcOrd="1" destOrd="0" parTransId="{DDC08866-505A-441E-A6DF-C54FBFD2434F}" sibTransId="{30FE9970-D4A3-4C71-8FBD-FA961AEA25BE}"/>
    <dgm:cxn modelId="{F4257A22-E705-4FAA-8A5E-604963CEB448}" type="presOf" srcId="{84DB7FFE-72A8-4E72-A5D6-EA3AD014EFAF}" destId="{1A201D41-DAAB-4F38-BE91-6154ECBB3294}" srcOrd="0" destOrd="0" presId="urn:microsoft.com/office/officeart/2005/8/layout/vList2"/>
    <dgm:cxn modelId="{4FE14640-26F3-472B-AFC9-A40B5CB656F6}" type="presOf" srcId="{F7036CD3-F8DE-4A8A-9933-A7D41AF4E84B}" destId="{2E12D2D8-B857-4D3C-AF30-958BB8ED190B}" srcOrd="0" destOrd="0" presId="urn:microsoft.com/office/officeart/2005/8/layout/vList2"/>
    <dgm:cxn modelId="{9779A57E-A91B-4693-B411-A4B51F5186EE}" srcId="{F7036CD3-F8DE-4A8A-9933-A7D41AF4E84B}" destId="{B6735359-346C-4340-85B1-A5C6AA61CEE7}" srcOrd="0" destOrd="0" parTransId="{42DC0C4B-0DFF-4811-BD7D-11391A3CC079}" sibTransId="{075E29AB-2DD9-453D-85AB-6CBB8859DE5C}"/>
    <dgm:cxn modelId="{18DA1FA8-C145-4B38-B184-8B10B389D3F5}" srcId="{F7036CD3-F8DE-4A8A-9933-A7D41AF4E84B}" destId="{84DB7FFE-72A8-4E72-A5D6-EA3AD014EFAF}" srcOrd="2" destOrd="0" parTransId="{9C9A7C0D-F900-452C-AEEA-3E8CEBF33A53}" sibTransId="{C39FB836-F48F-434A-A1D4-FE463810CE1E}"/>
    <dgm:cxn modelId="{377C7FBD-5545-43CF-9444-EE0C1F3B680E}" type="presOf" srcId="{B6735359-346C-4340-85B1-A5C6AA61CEE7}" destId="{BA0FF727-51EB-4FB4-A000-231C30B07232}" srcOrd="0" destOrd="0" presId="urn:microsoft.com/office/officeart/2005/8/layout/vList2"/>
    <dgm:cxn modelId="{F75D55F1-F75C-4535-A947-F3132763E3A9}" type="presOf" srcId="{7690860E-CF00-41F8-96DD-37F0C857FD0C}" destId="{FDBD59EE-4119-4473-8FEC-EE4174BC71D7}" srcOrd="0" destOrd="0" presId="urn:microsoft.com/office/officeart/2005/8/layout/vList2"/>
    <dgm:cxn modelId="{CBD754F5-4444-4DE9-A6CC-1D64213B3E71}" type="presParOf" srcId="{2E12D2D8-B857-4D3C-AF30-958BB8ED190B}" destId="{BA0FF727-51EB-4FB4-A000-231C30B07232}" srcOrd="0" destOrd="0" presId="urn:microsoft.com/office/officeart/2005/8/layout/vList2"/>
    <dgm:cxn modelId="{F8225BE7-75CA-499D-8C12-B220E06550CC}" type="presParOf" srcId="{2E12D2D8-B857-4D3C-AF30-958BB8ED190B}" destId="{80416B85-259A-4AD2-A877-D34202115377}" srcOrd="1" destOrd="0" presId="urn:microsoft.com/office/officeart/2005/8/layout/vList2"/>
    <dgm:cxn modelId="{A3F0E72F-5E43-4651-91FC-D2F46F1B37D6}" type="presParOf" srcId="{2E12D2D8-B857-4D3C-AF30-958BB8ED190B}" destId="{FDBD59EE-4119-4473-8FEC-EE4174BC71D7}" srcOrd="2" destOrd="0" presId="urn:microsoft.com/office/officeart/2005/8/layout/vList2"/>
    <dgm:cxn modelId="{E06EE6E8-11C6-43B2-A2C9-5605D251A2FC}" type="presParOf" srcId="{2E12D2D8-B857-4D3C-AF30-958BB8ED190B}" destId="{90C0B24A-F580-4072-A651-AFD544DCDE54}" srcOrd="3" destOrd="0" presId="urn:microsoft.com/office/officeart/2005/8/layout/vList2"/>
    <dgm:cxn modelId="{8D3CCE37-E4B6-4569-838B-BA22791AD4AB}" type="presParOf" srcId="{2E12D2D8-B857-4D3C-AF30-958BB8ED190B}" destId="{1A201D41-DAAB-4F38-BE91-6154ECBB3294}"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97E6B874-51CB-4AF5-8BF2-FE64C568CBCE}" type="doc">
      <dgm:prSet loTypeId="urn:microsoft.com/office/officeart/2008/layout/LinedList" loCatId="list" qsTypeId="urn:microsoft.com/office/officeart/2005/8/quickstyle/simple4" qsCatId="simple" csTypeId="urn:microsoft.com/office/officeart/2005/8/colors/colorful1" csCatId="colorful" phldr="1"/>
      <dgm:spPr/>
      <dgm:t>
        <a:bodyPr/>
        <a:lstStyle/>
        <a:p>
          <a:endParaRPr lang="en-US"/>
        </a:p>
      </dgm:t>
    </dgm:pt>
    <dgm:pt modelId="{9C3653F2-3B3B-4F25-BC30-7243B780A57D}">
      <dgm:prSet/>
      <dgm:spPr/>
      <dgm:t>
        <a:bodyPr/>
        <a:lstStyle/>
        <a:p>
          <a:r>
            <a:rPr lang="en-US"/>
            <a:t>1</a:t>
          </a:r>
          <a:r>
            <a:rPr lang="en-US">
              <a:latin typeface="Tahoma" panose="020B0604030504040204" pitchFamily="34" charset="0"/>
              <a:ea typeface="Tahoma" panose="020B0604030504040204" pitchFamily="34" charset="0"/>
              <a:cs typeface="Tahoma" panose="020B0604030504040204" pitchFamily="34" charset="0"/>
            </a:rPr>
            <a:t>. Introductions</a:t>
          </a:r>
        </a:p>
      </dgm:t>
    </dgm:pt>
    <dgm:pt modelId="{E0E1FD3F-AEB9-40ED-9AA3-74C1D1491388}" type="parTrans" cxnId="{B8D3D86B-5186-4D4D-99DF-09A464228979}">
      <dgm:prSet/>
      <dgm:spPr/>
      <dgm:t>
        <a:bodyPr/>
        <a:lstStyle/>
        <a:p>
          <a:endParaRPr lang="en-US"/>
        </a:p>
      </dgm:t>
    </dgm:pt>
    <dgm:pt modelId="{7E4C3050-5FCA-4CBC-A081-6E019C5F584F}" type="sibTrans" cxnId="{B8D3D86B-5186-4D4D-99DF-09A464228979}">
      <dgm:prSet/>
      <dgm:spPr/>
      <dgm:t>
        <a:bodyPr/>
        <a:lstStyle/>
        <a:p>
          <a:endParaRPr lang="en-US"/>
        </a:p>
      </dgm:t>
    </dgm:pt>
    <dgm:pt modelId="{623ACE09-1223-4CC1-8D9E-0AC11DFF50A3}">
      <dgm:prSet/>
      <dgm:spPr/>
      <dgm:t>
        <a:bodyPr/>
        <a:lstStyle/>
        <a:p>
          <a:r>
            <a:rPr lang="en-US">
              <a:latin typeface="Tahoma" panose="020B0604030504040204" pitchFamily="34" charset="0"/>
              <a:ea typeface="Tahoma" panose="020B0604030504040204" pitchFamily="34" charset="0"/>
              <a:cs typeface="Tahoma" panose="020B0604030504040204" pitchFamily="34" charset="0"/>
            </a:rPr>
            <a:t>2. Why you are here</a:t>
          </a:r>
        </a:p>
      </dgm:t>
    </dgm:pt>
    <dgm:pt modelId="{0012CC27-8D3D-48D9-9A1A-FE67E45079AF}" type="parTrans" cxnId="{32E01582-3F33-47CC-BF12-2F2A26BF5539}">
      <dgm:prSet/>
      <dgm:spPr/>
      <dgm:t>
        <a:bodyPr/>
        <a:lstStyle/>
        <a:p>
          <a:endParaRPr lang="en-US"/>
        </a:p>
      </dgm:t>
    </dgm:pt>
    <dgm:pt modelId="{DBC0C220-CFCF-43C4-A448-E43C5ED9A38D}" type="sibTrans" cxnId="{32E01582-3F33-47CC-BF12-2F2A26BF5539}">
      <dgm:prSet/>
      <dgm:spPr/>
      <dgm:t>
        <a:bodyPr/>
        <a:lstStyle/>
        <a:p>
          <a:endParaRPr lang="en-US"/>
        </a:p>
      </dgm:t>
    </dgm:pt>
    <dgm:pt modelId="{92CD6EED-18FD-4D22-B0D6-626708CD9EF2}">
      <dgm:prSet/>
      <dgm:spPr/>
      <dgm:t>
        <a:bodyPr/>
        <a:lstStyle/>
        <a:p>
          <a:r>
            <a:rPr lang="en-US">
              <a:latin typeface="Tahoma" panose="020B0604030504040204" pitchFamily="34" charset="0"/>
              <a:ea typeface="Tahoma" panose="020B0604030504040204" pitchFamily="34" charset="0"/>
              <a:cs typeface="Tahoma" panose="020B0604030504040204" pitchFamily="34" charset="0"/>
            </a:rPr>
            <a:t>3. How we do what we do</a:t>
          </a:r>
        </a:p>
      </dgm:t>
      <dgm:extLst>
        <a:ext uri="{E40237B7-FDA0-4F09-8148-C483321AD2D9}">
          <dgm14:cNvPr xmlns:dgm14="http://schemas.microsoft.com/office/drawing/2010/diagram" id="0" name="" descr="Introductions, why are you here, how we do what we do, introduce applicant represented, close initial presentation. "/>
        </a:ext>
      </dgm:extLst>
    </dgm:pt>
    <dgm:pt modelId="{AB301658-309C-4959-96D6-5A24FE20B9EA}" type="parTrans" cxnId="{99358B98-006D-4757-8AEB-C572742BE471}">
      <dgm:prSet/>
      <dgm:spPr/>
      <dgm:t>
        <a:bodyPr/>
        <a:lstStyle/>
        <a:p>
          <a:endParaRPr lang="en-US"/>
        </a:p>
      </dgm:t>
    </dgm:pt>
    <dgm:pt modelId="{B39B4DAC-6936-473A-BD13-EC4E28C10AC3}" type="sibTrans" cxnId="{99358B98-006D-4757-8AEB-C572742BE471}">
      <dgm:prSet/>
      <dgm:spPr/>
      <dgm:t>
        <a:bodyPr/>
        <a:lstStyle/>
        <a:p>
          <a:endParaRPr lang="en-US"/>
        </a:p>
      </dgm:t>
    </dgm:pt>
    <dgm:pt modelId="{8358D3C6-5BE0-4971-8DAA-96A018BD7ABF}">
      <dgm:prSet/>
      <dgm:spPr/>
      <dgm:t>
        <a:bodyPr/>
        <a:lstStyle/>
        <a:p>
          <a:r>
            <a:rPr lang="en-US">
              <a:latin typeface="Tahoma" panose="020B0604030504040204" pitchFamily="34" charset="0"/>
              <a:ea typeface="Tahoma" panose="020B0604030504040204" pitchFamily="34" charset="0"/>
              <a:cs typeface="Tahoma" panose="020B0604030504040204" pitchFamily="34" charset="0"/>
            </a:rPr>
            <a:t>4. Introduce applicant represented</a:t>
          </a:r>
        </a:p>
      </dgm:t>
    </dgm:pt>
    <dgm:pt modelId="{4B0EFB2C-1A6F-4275-A2CD-FD95C53D429A}" type="parTrans" cxnId="{4A4EF544-B1EC-43F0-9E77-B6EF2D77FABF}">
      <dgm:prSet/>
      <dgm:spPr/>
      <dgm:t>
        <a:bodyPr/>
        <a:lstStyle/>
        <a:p>
          <a:endParaRPr lang="en-US"/>
        </a:p>
      </dgm:t>
    </dgm:pt>
    <dgm:pt modelId="{E4E5FC5D-1CD6-4A93-93BB-9EE341301F53}" type="sibTrans" cxnId="{4A4EF544-B1EC-43F0-9E77-B6EF2D77FABF}">
      <dgm:prSet/>
      <dgm:spPr/>
      <dgm:t>
        <a:bodyPr/>
        <a:lstStyle/>
        <a:p>
          <a:endParaRPr lang="en-US"/>
        </a:p>
      </dgm:t>
    </dgm:pt>
    <dgm:pt modelId="{143E15CC-ABC5-4132-A6B2-713246B18C8D}">
      <dgm:prSet/>
      <dgm:spPr/>
      <dgm:t>
        <a:bodyPr/>
        <a:lstStyle/>
        <a:p>
          <a:r>
            <a:rPr lang="en-US">
              <a:latin typeface="Tahoma" panose="020B0604030504040204" pitchFamily="34" charset="0"/>
              <a:ea typeface="Tahoma" panose="020B0604030504040204" pitchFamily="34" charset="0"/>
              <a:cs typeface="Tahoma" panose="020B0604030504040204" pitchFamily="34" charset="0"/>
            </a:rPr>
            <a:t>5. Close the initial presentation</a:t>
          </a:r>
        </a:p>
      </dgm:t>
    </dgm:pt>
    <dgm:pt modelId="{21CFE58C-264A-4EE0-BE4B-E14645A65B88}" type="parTrans" cxnId="{94F6310F-F950-446D-BB99-8C04C1510B01}">
      <dgm:prSet/>
      <dgm:spPr/>
      <dgm:t>
        <a:bodyPr/>
        <a:lstStyle/>
        <a:p>
          <a:endParaRPr lang="en-US"/>
        </a:p>
      </dgm:t>
    </dgm:pt>
    <dgm:pt modelId="{A6B6C54C-2F26-4C45-A98A-16529C2C5E0C}" type="sibTrans" cxnId="{94F6310F-F950-446D-BB99-8C04C1510B01}">
      <dgm:prSet/>
      <dgm:spPr/>
      <dgm:t>
        <a:bodyPr/>
        <a:lstStyle/>
        <a:p>
          <a:endParaRPr lang="en-US"/>
        </a:p>
      </dgm:t>
    </dgm:pt>
    <dgm:pt modelId="{CEB5FC99-CFA0-4429-81C0-058BE1158C78}" type="pres">
      <dgm:prSet presAssocID="{97E6B874-51CB-4AF5-8BF2-FE64C568CBCE}" presName="vert0" presStyleCnt="0">
        <dgm:presLayoutVars>
          <dgm:dir/>
          <dgm:animOne val="branch"/>
          <dgm:animLvl val="lvl"/>
        </dgm:presLayoutVars>
      </dgm:prSet>
      <dgm:spPr/>
    </dgm:pt>
    <dgm:pt modelId="{5F542548-F624-4DBD-AA8E-928D35326B90}" type="pres">
      <dgm:prSet presAssocID="{9C3653F2-3B3B-4F25-BC30-7243B780A57D}" presName="thickLine" presStyleLbl="alignNode1" presStyleIdx="0" presStyleCnt="5"/>
      <dgm:spPr/>
    </dgm:pt>
    <dgm:pt modelId="{DC42F2E0-BDD0-44D2-AE2F-F9EF4BF0BC19}" type="pres">
      <dgm:prSet presAssocID="{9C3653F2-3B3B-4F25-BC30-7243B780A57D}" presName="horz1" presStyleCnt="0"/>
      <dgm:spPr/>
    </dgm:pt>
    <dgm:pt modelId="{1E902209-3D06-43B7-BA86-8F4224810F09}" type="pres">
      <dgm:prSet presAssocID="{9C3653F2-3B3B-4F25-BC30-7243B780A57D}" presName="tx1" presStyleLbl="revTx" presStyleIdx="0" presStyleCnt="5"/>
      <dgm:spPr/>
    </dgm:pt>
    <dgm:pt modelId="{FEF18483-7426-43A6-A7D7-1181EB96829E}" type="pres">
      <dgm:prSet presAssocID="{9C3653F2-3B3B-4F25-BC30-7243B780A57D}" presName="vert1" presStyleCnt="0"/>
      <dgm:spPr/>
    </dgm:pt>
    <dgm:pt modelId="{2EC0C135-B42F-4467-8A6C-B1A214B42A3A}" type="pres">
      <dgm:prSet presAssocID="{623ACE09-1223-4CC1-8D9E-0AC11DFF50A3}" presName="thickLine" presStyleLbl="alignNode1" presStyleIdx="1" presStyleCnt="5"/>
      <dgm:spPr/>
    </dgm:pt>
    <dgm:pt modelId="{BD4AA5BC-C7F7-4BE8-AE16-21430C38FF2C}" type="pres">
      <dgm:prSet presAssocID="{623ACE09-1223-4CC1-8D9E-0AC11DFF50A3}" presName="horz1" presStyleCnt="0"/>
      <dgm:spPr/>
    </dgm:pt>
    <dgm:pt modelId="{BDB80ACF-A5C3-4F9D-84D2-AD37863D85DB}" type="pres">
      <dgm:prSet presAssocID="{623ACE09-1223-4CC1-8D9E-0AC11DFF50A3}" presName="tx1" presStyleLbl="revTx" presStyleIdx="1" presStyleCnt="5"/>
      <dgm:spPr/>
    </dgm:pt>
    <dgm:pt modelId="{A7DB9159-DF8E-41E4-9BA0-6F8D5EB3FC8B}" type="pres">
      <dgm:prSet presAssocID="{623ACE09-1223-4CC1-8D9E-0AC11DFF50A3}" presName="vert1" presStyleCnt="0"/>
      <dgm:spPr/>
    </dgm:pt>
    <dgm:pt modelId="{3CA1D30E-6ACC-40B9-90E9-8B7A23DE13C0}" type="pres">
      <dgm:prSet presAssocID="{92CD6EED-18FD-4D22-B0D6-626708CD9EF2}" presName="thickLine" presStyleLbl="alignNode1" presStyleIdx="2" presStyleCnt="5"/>
      <dgm:spPr/>
    </dgm:pt>
    <dgm:pt modelId="{00402C98-262C-4B21-8744-52887370E999}" type="pres">
      <dgm:prSet presAssocID="{92CD6EED-18FD-4D22-B0D6-626708CD9EF2}" presName="horz1" presStyleCnt="0"/>
      <dgm:spPr/>
    </dgm:pt>
    <dgm:pt modelId="{6D744ABB-6CE5-4E38-8CDB-0E2C3103985E}" type="pres">
      <dgm:prSet presAssocID="{92CD6EED-18FD-4D22-B0D6-626708CD9EF2}" presName="tx1" presStyleLbl="revTx" presStyleIdx="2" presStyleCnt="5"/>
      <dgm:spPr/>
    </dgm:pt>
    <dgm:pt modelId="{FCC6FB2B-C441-4C49-ACC8-2F73BDFA1D6D}" type="pres">
      <dgm:prSet presAssocID="{92CD6EED-18FD-4D22-B0D6-626708CD9EF2}" presName="vert1" presStyleCnt="0"/>
      <dgm:spPr/>
    </dgm:pt>
    <dgm:pt modelId="{CA044062-CC62-421F-9AB2-350C52A44483}" type="pres">
      <dgm:prSet presAssocID="{8358D3C6-5BE0-4971-8DAA-96A018BD7ABF}" presName="thickLine" presStyleLbl="alignNode1" presStyleIdx="3" presStyleCnt="5"/>
      <dgm:spPr/>
    </dgm:pt>
    <dgm:pt modelId="{033859C4-394B-4F52-B4FE-E09C2C997FCF}" type="pres">
      <dgm:prSet presAssocID="{8358D3C6-5BE0-4971-8DAA-96A018BD7ABF}" presName="horz1" presStyleCnt="0"/>
      <dgm:spPr/>
    </dgm:pt>
    <dgm:pt modelId="{AF23E02F-D607-4225-ABF9-C6CE7A956C7A}" type="pres">
      <dgm:prSet presAssocID="{8358D3C6-5BE0-4971-8DAA-96A018BD7ABF}" presName="tx1" presStyleLbl="revTx" presStyleIdx="3" presStyleCnt="5"/>
      <dgm:spPr/>
    </dgm:pt>
    <dgm:pt modelId="{DBA8CADD-D91A-4097-9C14-3FC80F38D48D}" type="pres">
      <dgm:prSet presAssocID="{8358D3C6-5BE0-4971-8DAA-96A018BD7ABF}" presName="vert1" presStyleCnt="0"/>
      <dgm:spPr/>
    </dgm:pt>
    <dgm:pt modelId="{68A43C1B-050D-4C34-8EC8-E98000F816A9}" type="pres">
      <dgm:prSet presAssocID="{143E15CC-ABC5-4132-A6B2-713246B18C8D}" presName="thickLine" presStyleLbl="alignNode1" presStyleIdx="4" presStyleCnt="5"/>
      <dgm:spPr/>
    </dgm:pt>
    <dgm:pt modelId="{B79AE89E-7B51-4D79-9FFA-41FB1E764B8D}" type="pres">
      <dgm:prSet presAssocID="{143E15CC-ABC5-4132-A6B2-713246B18C8D}" presName="horz1" presStyleCnt="0"/>
      <dgm:spPr/>
    </dgm:pt>
    <dgm:pt modelId="{8A2CDC41-0658-46F6-A2B7-B9C22E1A8878}" type="pres">
      <dgm:prSet presAssocID="{143E15CC-ABC5-4132-A6B2-713246B18C8D}" presName="tx1" presStyleLbl="revTx" presStyleIdx="4" presStyleCnt="5"/>
      <dgm:spPr/>
    </dgm:pt>
    <dgm:pt modelId="{AB4BB76B-54CD-4B86-930C-D41994C4FD0B}" type="pres">
      <dgm:prSet presAssocID="{143E15CC-ABC5-4132-A6B2-713246B18C8D}" presName="vert1" presStyleCnt="0"/>
      <dgm:spPr/>
    </dgm:pt>
  </dgm:ptLst>
  <dgm:cxnLst>
    <dgm:cxn modelId="{94F6310F-F950-446D-BB99-8C04C1510B01}" srcId="{97E6B874-51CB-4AF5-8BF2-FE64C568CBCE}" destId="{143E15CC-ABC5-4132-A6B2-713246B18C8D}" srcOrd="4" destOrd="0" parTransId="{21CFE58C-264A-4EE0-BE4B-E14645A65B88}" sibTransId="{A6B6C54C-2F26-4C45-A98A-16529C2C5E0C}"/>
    <dgm:cxn modelId="{A905035E-7634-4B00-91B4-66257C3F5B2D}" type="presOf" srcId="{97E6B874-51CB-4AF5-8BF2-FE64C568CBCE}" destId="{CEB5FC99-CFA0-4429-81C0-058BE1158C78}" srcOrd="0" destOrd="0" presId="urn:microsoft.com/office/officeart/2008/layout/LinedList"/>
    <dgm:cxn modelId="{4A4EF544-B1EC-43F0-9E77-B6EF2D77FABF}" srcId="{97E6B874-51CB-4AF5-8BF2-FE64C568CBCE}" destId="{8358D3C6-5BE0-4971-8DAA-96A018BD7ABF}" srcOrd="3" destOrd="0" parTransId="{4B0EFB2C-1A6F-4275-A2CD-FD95C53D429A}" sibTransId="{E4E5FC5D-1CD6-4A93-93BB-9EE341301F53}"/>
    <dgm:cxn modelId="{9DE1A248-4507-4E2D-97B9-F6784E2AC32E}" type="presOf" srcId="{143E15CC-ABC5-4132-A6B2-713246B18C8D}" destId="{8A2CDC41-0658-46F6-A2B7-B9C22E1A8878}" srcOrd="0" destOrd="0" presId="urn:microsoft.com/office/officeart/2008/layout/LinedList"/>
    <dgm:cxn modelId="{B8D3D86B-5186-4D4D-99DF-09A464228979}" srcId="{97E6B874-51CB-4AF5-8BF2-FE64C568CBCE}" destId="{9C3653F2-3B3B-4F25-BC30-7243B780A57D}" srcOrd="0" destOrd="0" parTransId="{E0E1FD3F-AEB9-40ED-9AA3-74C1D1491388}" sibTransId="{7E4C3050-5FCA-4CBC-A081-6E019C5F584F}"/>
    <dgm:cxn modelId="{32E01582-3F33-47CC-BF12-2F2A26BF5539}" srcId="{97E6B874-51CB-4AF5-8BF2-FE64C568CBCE}" destId="{623ACE09-1223-4CC1-8D9E-0AC11DFF50A3}" srcOrd="1" destOrd="0" parTransId="{0012CC27-8D3D-48D9-9A1A-FE67E45079AF}" sibTransId="{DBC0C220-CFCF-43C4-A448-E43C5ED9A38D}"/>
    <dgm:cxn modelId="{99358B98-006D-4757-8AEB-C572742BE471}" srcId="{97E6B874-51CB-4AF5-8BF2-FE64C568CBCE}" destId="{92CD6EED-18FD-4D22-B0D6-626708CD9EF2}" srcOrd="2" destOrd="0" parTransId="{AB301658-309C-4959-96D6-5A24FE20B9EA}" sibTransId="{B39B4DAC-6936-473A-BD13-EC4E28C10AC3}"/>
    <dgm:cxn modelId="{0E288D9A-AB42-46A8-837F-A7EDFBEDCC09}" type="presOf" srcId="{8358D3C6-5BE0-4971-8DAA-96A018BD7ABF}" destId="{AF23E02F-D607-4225-ABF9-C6CE7A956C7A}" srcOrd="0" destOrd="0" presId="urn:microsoft.com/office/officeart/2008/layout/LinedList"/>
    <dgm:cxn modelId="{88D6329E-9966-4CB5-BCA9-2D71EF119AE8}" type="presOf" srcId="{92CD6EED-18FD-4D22-B0D6-626708CD9EF2}" destId="{6D744ABB-6CE5-4E38-8CDB-0E2C3103985E}" srcOrd="0" destOrd="0" presId="urn:microsoft.com/office/officeart/2008/layout/LinedList"/>
    <dgm:cxn modelId="{C4511AE2-04F5-449B-B07F-A542A0F3B0E0}" type="presOf" srcId="{9C3653F2-3B3B-4F25-BC30-7243B780A57D}" destId="{1E902209-3D06-43B7-BA86-8F4224810F09}" srcOrd="0" destOrd="0" presId="urn:microsoft.com/office/officeart/2008/layout/LinedList"/>
    <dgm:cxn modelId="{E84F7BF2-6C55-48DD-AC8D-0D91FF35D153}" type="presOf" srcId="{623ACE09-1223-4CC1-8D9E-0AC11DFF50A3}" destId="{BDB80ACF-A5C3-4F9D-84D2-AD37863D85DB}" srcOrd="0" destOrd="0" presId="urn:microsoft.com/office/officeart/2008/layout/LinedList"/>
    <dgm:cxn modelId="{C75211AA-7B3E-4DE4-8485-A4276F17D5E8}" type="presParOf" srcId="{CEB5FC99-CFA0-4429-81C0-058BE1158C78}" destId="{5F542548-F624-4DBD-AA8E-928D35326B90}" srcOrd="0" destOrd="0" presId="urn:microsoft.com/office/officeart/2008/layout/LinedList"/>
    <dgm:cxn modelId="{3C837D1D-8D09-4D9F-ABEC-A44516B8AA4E}" type="presParOf" srcId="{CEB5FC99-CFA0-4429-81C0-058BE1158C78}" destId="{DC42F2E0-BDD0-44D2-AE2F-F9EF4BF0BC19}" srcOrd="1" destOrd="0" presId="urn:microsoft.com/office/officeart/2008/layout/LinedList"/>
    <dgm:cxn modelId="{FF6FDB30-C6CA-44BD-972B-6ABBB5252FAC}" type="presParOf" srcId="{DC42F2E0-BDD0-44D2-AE2F-F9EF4BF0BC19}" destId="{1E902209-3D06-43B7-BA86-8F4224810F09}" srcOrd="0" destOrd="0" presId="urn:microsoft.com/office/officeart/2008/layout/LinedList"/>
    <dgm:cxn modelId="{6540D32F-5884-4254-9822-1AB8FC9FE94A}" type="presParOf" srcId="{DC42F2E0-BDD0-44D2-AE2F-F9EF4BF0BC19}" destId="{FEF18483-7426-43A6-A7D7-1181EB96829E}" srcOrd="1" destOrd="0" presId="urn:microsoft.com/office/officeart/2008/layout/LinedList"/>
    <dgm:cxn modelId="{7558FAD9-CFAF-49CA-A037-088D4CB42A35}" type="presParOf" srcId="{CEB5FC99-CFA0-4429-81C0-058BE1158C78}" destId="{2EC0C135-B42F-4467-8A6C-B1A214B42A3A}" srcOrd="2" destOrd="0" presId="urn:microsoft.com/office/officeart/2008/layout/LinedList"/>
    <dgm:cxn modelId="{4B280B0E-A17C-45B2-BF2A-5D19D3CB20BB}" type="presParOf" srcId="{CEB5FC99-CFA0-4429-81C0-058BE1158C78}" destId="{BD4AA5BC-C7F7-4BE8-AE16-21430C38FF2C}" srcOrd="3" destOrd="0" presId="urn:microsoft.com/office/officeart/2008/layout/LinedList"/>
    <dgm:cxn modelId="{24E789E6-907E-47B0-955B-18371BEEAFEA}" type="presParOf" srcId="{BD4AA5BC-C7F7-4BE8-AE16-21430C38FF2C}" destId="{BDB80ACF-A5C3-4F9D-84D2-AD37863D85DB}" srcOrd="0" destOrd="0" presId="urn:microsoft.com/office/officeart/2008/layout/LinedList"/>
    <dgm:cxn modelId="{E6F07654-2747-42D1-A291-8E6F1E52C425}" type="presParOf" srcId="{BD4AA5BC-C7F7-4BE8-AE16-21430C38FF2C}" destId="{A7DB9159-DF8E-41E4-9BA0-6F8D5EB3FC8B}" srcOrd="1" destOrd="0" presId="urn:microsoft.com/office/officeart/2008/layout/LinedList"/>
    <dgm:cxn modelId="{07A48EB2-029C-4F62-819C-E4714C1D6ADC}" type="presParOf" srcId="{CEB5FC99-CFA0-4429-81C0-058BE1158C78}" destId="{3CA1D30E-6ACC-40B9-90E9-8B7A23DE13C0}" srcOrd="4" destOrd="0" presId="urn:microsoft.com/office/officeart/2008/layout/LinedList"/>
    <dgm:cxn modelId="{809D7EF0-740D-4119-BF80-7D91A93F1434}" type="presParOf" srcId="{CEB5FC99-CFA0-4429-81C0-058BE1158C78}" destId="{00402C98-262C-4B21-8744-52887370E999}" srcOrd="5" destOrd="0" presId="urn:microsoft.com/office/officeart/2008/layout/LinedList"/>
    <dgm:cxn modelId="{81D1B14F-E4CE-4F1E-96EE-E444961487C2}" type="presParOf" srcId="{00402C98-262C-4B21-8744-52887370E999}" destId="{6D744ABB-6CE5-4E38-8CDB-0E2C3103985E}" srcOrd="0" destOrd="0" presId="urn:microsoft.com/office/officeart/2008/layout/LinedList"/>
    <dgm:cxn modelId="{C2F75265-BA41-43FF-9F86-BA049CDE6713}" type="presParOf" srcId="{00402C98-262C-4B21-8744-52887370E999}" destId="{FCC6FB2B-C441-4C49-ACC8-2F73BDFA1D6D}" srcOrd="1" destOrd="0" presId="urn:microsoft.com/office/officeart/2008/layout/LinedList"/>
    <dgm:cxn modelId="{91F0EBC9-F682-4A70-8E6E-87C2786C8032}" type="presParOf" srcId="{CEB5FC99-CFA0-4429-81C0-058BE1158C78}" destId="{CA044062-CC62-421F-9AB2-350C52A44483}" srcOrd="6" destOrd="0" presId="urn:microsoft.com/office/officeart/2008/layout/LinedList"/>
    <dgm:cxn modelId="{76D3A2B6-B207-4240-AF8E-4138E378091E}" type="presParOf" srcId="{CEB5FC99-CFA0-4429-81C0-058BE1158C78}" destId="{033859C4-394B-4F52-B4FE-E09C2C997FCF}" srcOrd="7" destOrd="0" presId="urn:microsoft.com/office/officeart/2008/layout/LinedList"/>
    <dgm:cxn modelId="{79AD3A7C-109B-402B-B077-586CC1146A6E}" type="presParOf" srcId="{033859C4-394B-4F52-B4FE-E09C2C997FCF}" destId="{AF23E02F-D607-4225-ABF9-C6CE7A956C7A}" srcOrd="0" destOrd="0" presId="urn:microsoft.com/office/officeart/2008/layout/LinedList"/>
    <dgm:cxn modelId="{169A00BF-EF14-4F41-8998-7683D1F0178C}" type="presParOf" srcId="{033859C4-394B-4F52-B4FE-E09C2C997FCF}" destId="{DBA8CADD-D91A-4097-9C14-3FC80F38D48D}" srcOrd="1" destOrd="0" presId="urn:microsoft.com/office/officeart/2008/layout/LinedList"/>
    <dgm:cxn modelId="{B9B49BFB-74EA-4C38-94ED-69A59A1F4A21}" type="presParOf" srcId="{CEB5FC99-CFA0-4429-81C0-058BE1158C78}" destId="{68A43C1B-050D-4C34-8EC8-E98000F816A9}" srcOrd="8" destOrd="0" presId="urn:microsoft.com/office/officeart/2008/layout/LinedList"/>
    <dgm:cxn modelId="{D2A0FE89-4ED8-4098-A9C7-9B9FC7FC8DA7}" type="presParOf" srcId="{CEB5FC99-CFA0-4429-81C0-058BE1158C78}" destId="{B79AE89E-7B51-4D79-9FFA-41FB1E764B8D}" srcOrd="9" destOrd="0" presId="urn:microsoft.com/office/officeart/2008/layout/LinedList"/>
    <dgm:cxn modelId="{6EADE3CB-81C4-4EEC-8E98-A7C8317F96B8}" type="presParOf" srcId="{B79AE89E-7B51-4D79-9FFA-41FB1E764B8D}" destId="{8A2CDC41-0658-46F6-A2B7-B9C22E1A8878}" srcOrd="0" destOrd="0" presId="urn:microsoft.com/office/officeart/2008/layout/LinedList"/>
    <dgm:cxn modelId="{57FA9FAF-2B8C-45E0-91B0-044F653F4AAF}" type="presParOf" srcId="{B79AE89E-7B51-4D79-9FFA-41FB1E764B8D}" destId="{AB4BB76B-54CD-4B86-930C-D41994C4FD0B}"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D2CCDA5-A82E-4154-B926-E096C774BCAE}"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dgm:pt modelId="{3A4F3150-20F3-4F67-82F5-165EC4BD7B56}">
      <dgm:prSet phldrT="[Text]" custT="1"/>
      <dgm:spPr/>
      <dgm:t>
        <a:bodyPr/>
        <a:lstStyle/>
        <a:p>
          <a:r>
            <a:rPr lang="en-US" sz="1800">
              <a:latin typeface="Tahoma" panose="020B0604030504040204" pitchFamily="34" charset="0"/>
              <a:ea typeface="Tahoma" panose="020B0604030504040204" pitchFamily="34" charset="0"/>
              <a:cs typeface="Tahoma" panose="020B0604030504040204" pitchFamily="34" charset="0"/>
            </a:rPr>
            <a:t>Employer Contact</a:t>
          </a:r>
        </a:p>
      </dgm:t>
    </dgm:pt>
    <dgm:pt modelId="{9EB1F10E-1ED2-4C14-A77C-8709919FD95F}" type="parTrans" cxnId="{2D7159CD-4BEE-4EAD-9DAB-475D206D545F}">
      <dgm:prSet/>
      <dgm:spPr/>
      <dgm:t>
        <a:bodyPr/>
        <a:lstStyle/>
        <a:p>
          <a:endParaRPr lang="en-US"/>
        </a:p>
      </dgm:t>
    </dgm:pt>
    <dgm:pt modelId="{A15FBA8F-6A4B-4E90-8634-0CAD987CB149}" type="sibTrans" cxnId="{2D7159CD-4BEE-4EAD-9DAB-475D206D545F}">
      <dgm:prSet/>
      <dgm:spPr/>
      <dgm:t>
        <a:bodyPr/>
        <a:lstStyle/>
        <a:p>
          <a:endParaRPr lang="en-US"/>
        </a:p>
      </dgm:t>
    </dgm:pt>
    <dgm:pt modelId="{26780C85-C21E-4BFC-994E-35DE334AD22D}">
      <dgm:prSet phldrT="[Text]" custT="1"/>
      <dgm:spPr/>
      <dgm:t>
        <a:bodyPr/>
        <a:lstStyle/>
        <a:p>
          <a:r>
            <a:rPr lang="en-US" sz="1800">
              <a:latin typeface="Tahoma" panose="020B0604030504040204" pitchFamily="34" charset="0"/>
              <a:ea typeface="Tahoma" panose="020B0604030504040204" pitchFamily="34" charset="0"/>
              <a:cs typeface="Tahoma" panose="020B0604030504040204" pitchFamily="34" charset="0"/>
            </a:rPr>
            <a:t>Informational Interview/Job Analysis</a:t>
          </a:r>
        </a:p>
      </dgm:t>
    </dgm:pt>
    <dgm:pt modelId="{FF556FB7-93FB-4441-96FD-1E55A8EA6E78}" type="parTrans" cxnId="{7A626E46-3C69-4788-A6ED-4B7815B55745}">
      <dgm:prSet/>
      <dgm:spPr/>
      <dgm:t>
        <a:bodyPr/>
        <a:lstStyle/>
        <a:p>
          <a:endParaRPr lang="en-US"/>
        </a:p>
      </dgm:t>
    </dgm:pt>
    <dgm:pt modelId="{2E4CB8B9-2A0C-4275-AB5C-2DAF93CCA0FA}" type="sibTrans" cxnId="{7A626E46-3C69-4788-A6ED-4B7815B55745}">
      <dgm:prSet/>
      <dgm:spPr/>
      <dgm:t>
        <a:bodyPr/>
        <a:lstStyle/>
        <a:p>
          <a:endParaRPr lang="en-US"/>
        </a:p>
      </dgm:t>
    </dgm:pt>
    <dgm:pt modelId="{9452ACD4-EB91-4643-AB3E-B3E6DD56FDE4}">
      <dgm:prSet phldrT="[Text]" custT="1"/>
      <dgm:spPr/>
      <dgm:t>
        <a:bodyPr/>
        <a:lstStyle/>
        <a:p>
          <a:r>
            <a:rPr lang="en-US" sz="1800">
              <a:latin typeface="Tahoma" panose="020B0604030504040204" pitchFamily="34" charset="0"/>
              <a:ea typeface="Tahoma" panose="020B0604030504040204" pitchFamily="34" charset="0"/>
              <a:cs typeface="Tahoma" panose="020B0604030504040204" pitchFamily="34" charset="0"/>
            </a:rPr>
            <a:t>Presentation</a:t>
          </a:r>
        </a:p>
      </dgm:t>
    </dgm:pt>
    <dgm:pt modelId="{9F788D5B-1359-4747-BBD7-B77E6C0FD549}" type="parTrans" cxnId="{D8216420-BF34-43F0-8D2F-97CD2FC8C509}">
      <dgm:prSet/>
      <dgm:spPr/>
      <dgm:t>
        <a:bodyPr/>
        <a:lstStyle/>
        <a:p>
          <a:endParaRPr lang="en-US"/>
        </a:p>
      </dgm:t>
    </dgm:pt>
    <dgm:pt modelId="{9E3D3896-7A8B-44B7-9863-F334359CA37E}" type="sibTrans" cxnId="{D8216420-BF34-43F0-8D2F-97CD2FC8C509}">
      <dgm:prSet/>
      <dgm:spPr/>
      <dgm:t>
        <a:bodyPr/>
        <a:lstStyle/>
        <a:p>
          <a:endParaRPr lang="en-US"/>
        </a:p>
      </dgm:t>
    </dgm:pt>
    <dgm:pt modelId="{2CEC8A01-747E-4B78-B2B7-815C1B1B988A}">
      <dgm:prSet phldrT="[Text]" custT="1"/>
      <dgm:spPr/>
      <dgm:t>
        <a:bodyPr/>
        <a:lstStyle/>
        <a:p>
          <a:r>
            <a:rPr lang="en-US" sz="1800">
              <a:latin typeface="Tahoma" panose="020B0604030504040204" pitchFamily="34" charset="0"/>
              <a:ea typeface="Tahoma" panose="020B0604030504040204" pitchFamily="34" charset="0"/>
              <a:cs typeface="Tahoma" panose="020B0604030504040204" pitchFamily="34" charset="0"/>
            </a:rPr>
            <a:t>Negotiation</a:t>
          </a:r>
        </a:p>
      </dgm:t>
    </dgm:pt>
    <dgm:pt modelId="{6BC96CD9-B1BE-4880-91CD-4361C578F9AF}" type="parTrans" cxnId="{7D8A16CB-BEF8-4AAE-B36C-5F205E71AA4D}">
      <dgm:prSet/>
      <dgm:spPr/>
      <dgm:t>
        <a:bodyPr/>
        <a:lstStyle/>
        <a:p>
          <a:endParaRPr lang="en-US"/>
        </a:p>
      </dgm:t>
    </dgm:pt>
    <dgm:pt modelId="{8DA9C283-8AA1-49A8-AB12-BB359F99A4CF}" type="sibTrans" cxnId="{7D8A16CB-BEF8-4AAE-B36C-5F205E71AA4D}">
      <dgm:prSet/>
      <dgm:spPr/>
      <dgm:t>
        <a:bodyPr/>
        <a:lstStyle/>
        <a:p>
          <a:endParaRPr lang="en-US"/>
        </a:p>
      </dgm:t>
    </dgm:pt>
    <dgm:pt modelId="{F7D38A41-6BE5-4BE6-BFF9-219E06BBACAC}">
      <dgm:prSet phldrT="[Text]" custT="1"/>
      <dgm:spPr/>
      <dgm:t>
        <a:bodyPr/>
        <a:lstStyle/>
        <a:p>
          <a:r>
            <a:rPr lang="en-US" sz="1800">
              <a:latin typeface="Tahoma" panose="020B0604030504040204" pitchFamily="34" charset="0"/>
              <a:ea typeface="Tahoma" panose="020B0604030504040204" pitchFamily="34" charset="0"/>
              <a:cs typeface="Tahoma" panose="020B0604030504040204" pitchFamily="34" charset="0"/>
            </a:rPr>
            <a:t>Employment </a:t>
          </a:r>
        </a:p>
      </dgm:t>
    </dgm:pt>
    <dgm:pt modelId="{7F4FD9D5-3105-4450-8C90-64352C779C52}" type="parTrans" cxnId="{1EE74DA9-75DF-4D22-A63F-858DC418C5AE}">
      <dgm:prSet/>
      <dgm:spPr/>
      <dgm:t>
        <a:bodyPr/>
        <a:lstStyle/>
        <a:p>
          <a:endParaRPr lang="en-US"/>
        </a:p>
      </dgm:t>
    </dgm:pt>
    <dgm:pt modelId="{6C04D44E-D3A3-4872-81B2-0E9F91CD747D}" type="sibTrans" cxnId="{1EE74DA9-75DF-4D22-A63F-858DC418C5AE}">
      <dgm:prSet/>
      <dgm:spPr/>
      <dgm:t>
        <a:bodyPr/>
        <a:lstStyle/>
        <a:p>
          <a:endParaRPr lang="en-US"/>
        </a:p>
      </dgm:t>
    </dgm:pt>
    <dgm:pt modelId="{E971E956-092A-4B8B-9FD6-4128F57A2DCD}" type="pres">
      <dgm:prSet presAssocID="{FD2CCDA5-A82E-4154-B926-E096C774BCAE}" presName="outerComposite" presStyleCnt="0">
        <dgm:presLayoutVars>
          <dgm:chMax val="5"/>
          <dgm:dir/>
          <dgm:resizeHandles val="exact"/>
        </dgm:presLayoutVars>
      </dgm:prSet>
      <dgm:spPr/>
    </dgm:pt>
    <dgm:pt modelId="{EA707CF8-67BA-416A-8878-F95B4AE4CF9B}" type="pres">
      <dgm:prSet presAssocID="{FD2CCDA5-A82E-4154-B926-E096C774BCAE}" presName="dummyMaxCanvas" presStyleCnt="0">
        <dgm:presLayoutVars/>
      </dgm:prSet>
      <dgm:spPr/>
    </dgm:pt>
    <dgm:pt modelId="{136271B7-1F4F-4A0D-84CA-6B08462C3268}" type="pres">
      <dgm:prSet presAssocID="{FD2CCDA5-A82E-4154-B926-E096C774BCAE}" presName="FiveNodes_1" presStyleLbl="node1" presStyleIdx="0" presStyleCnt="5">
        <dgm:presLayoutVars>
          <dgm:bulletEnabled val="1"/>
        </dgm:presLayoutVars>
      </dgm:prSet>
      <dgm:spPr/>
    </dgm:pt>
    <dgm:pt modelId="{E93663CE-B71A-4A3D-893F-FD513BFA2BA5}" type="pres">
      <dgm:prSet presAssocID="{FD2CCDA5-A82E-4154-B926-E096C774BCAE}" presName="FiveNodes_2" presStyleLbl="node1" presStyleIdx="1" presStyleCnt="5">
        <dgm:presLayoutVars>
          <dgm:bulletEnabled val="1"/>
        </dgm:presLayoutVars>
      </dgm:prSet>
      <dgm:spPr/>
    </dgm:pt>
    <dgm:pt modelId="{95A75D96-2E09-463E-820D-3DC0386AE60D}" type="pres">
      <dgm:prSet presAssocID="{FD2CCDA5-A82E-4154-B926-E096C774BCAE}" presName="FiveNodes_3" presStyleLbl="node1" presStyleIdx="2" presStyleCnt="5">
        <dgm:presLayoutVars>
          <dgm:bulletEnabled val="1"/>
        </dgm:presLayoutVars>
      </dgm:prSet>
      <dgm:spPr/>
    </dgm:pt>
    <dgm:pt modelId="{417F9F8C-6977-44C7-9825-49A87981447A}" type="pres">
      <dgm:prSet presAssocID="{FD2CCDA5-A82E-4154-B926-E096C774BCAE}" presName="FiveNodes_4" presStyleLbl="node1" presStyleIdx="3" presStyleCnt="5">
        <dgm:presLayoutVars>
          <dgm:bulletEnabled val="1"/>
        </dgm:presLayoutVars>
      </dgm:prSet>
      <dgm:spPr/>
    </dgm:pt>
    <dgm:pt modelId="{3C63B803-56E5-4DAB-92B0-138D5B3EDE57}" type="pres">
      <dgm:prSet presAssocID="{FD2CCDA5-A82E-4154-B926-E096C774BCAE}" presName="FiveNodes_5" presStyleLbl="node1" presStyleIdx="4" presStyleCnt="5">
        <dgm:presLayoutVars>
          <dgm:bulletEnabled val="1"/>
        </dgm:presLayoutVars>
      </dgm:prSet>
      <dgm:spPr/>
    </dgm:pt>
    <dgm:pt modelId="{0AD48686-372C-4E13-9117-743FF1B89D5F}" type="pres">
      <dgm:prSet presAssocID="{FD2CCDA5-A82E-4154-B926-E096C774BCAE}" presName="FiveConn_1-2" presStyleLbl="fgAccFollowNode1" presStyleIdx="0" presStyleCnt="4">
        <dgm:presLayoutVars>
          <dgm:bulletEnabled val="1"/>
        </dgm:presLayoutVars>
      </dgm:prSet>
      <dgm:spPr/>
    </dgm:pt>
    <dgm:pt modelId="{3CB743D0-21CB-429F-8632-339BC0C96BF2}" type="pres">
      <dgm:prSet presAssocID="{FD2CCDA5-A82E-4154-B926-E096C774BCAE}" presName="FiveConn_2-3" presStyleLbl="fgAccFollowNode1" presStyleIdx="1" presStyleCnt="4">
        <dgm:presLayoutVars>
          <dgm:bulletEnabled val="1"/>
        </dgm:presLayoutVars>
      </dgm:prSet>
      <dgm:spPr/>
    </dgm:pt>
    <dgm:pt modelId="{96E56BB2-F9F6-4FF8-B68C-4174F8B51783}" type="pres">
      <dgm:prSet presAssocID="{FD2CCDA5-A82E-4154-B926-E096C774BCAE}" presName="FiveConn_3-4" presStyleLbl="fgAccFollowNode1" presStyleIdx="2" presStyleCnt="4">
        <dgm:presLayoutVars>
          <dgm:bulletEnabled val="1"/>
        </dgm:presLayoutVars>
      </dgm:prSet>
      <dgm:spPr/>
    </dgm:pt>
    <dgm:pt modelId="{82B41FF3-2FFF-4CE0-A64D-FDEEFA4F74B0}" type="pres">
      <dgm:prSet presAssocID="{FD2CCDA5-A82E-4154-B926-E096C774BCAE}" presName="FiveConn_4-5" presStyleLbl="fgAccFollowNode1" presStyleIdx="3" presStyleCnt="4">
        <dgm:presLayoutVars>
          <dgm:bulletEnabled val="1"/>
        </dgm:presLayoutVars>
      </dgm:prSet>
      <dgm:spPr/>
    </dgm:pt>
    <dgm:pt modelId="{FB02899D-0B64-42CC-B32C-FC8A8191A0FF}" type="pres">
      <dgm:prSet presAssocID="{FD2CCDA5-A82E-4154-B926-E096C774BCAE}" presName="FiveNodes_1_text" presStyleLbl="node1" presStyleIdx="4" presStyleCnt="5">
        <dgm:presLayoutVars>
          <dgm:bulletEnabled val="1"/>
        </dgm:presLayoutVars>
      </dgm:prSet>
      <dgm:spPr/>
    </dgm:pt>
    <dgm:pt modelId="{33118404-FAE0-4FC4-AC27-4A2D06963DF5}" type="pres">
      <dgm:prSet presAssocID="{FD2CCDA5-A82E-4154-B926-E096C774BCAE}" presName="FiveNodes_2_text" presStyleLbl="node1" presStyleIdx="4" presStyleCnt="5">
        <dgm:presLayoutVars>
          <dgm:bulletEnabled val="1"/>
        </dgm:presLayoutVars>
      </dgm:prSet>
      <dgm:spPr/>
    </dgm:pt>
    <dgm:pt modelId="{CBE954CD-8934-4EA3-BC01-C39FC686A671}" type="pres">
      <dgm:prSet presAssocID="{FD2CCDA5-A82E-4154-B926-E096C774BCAE}" presName="FiveNodes_3_text" presStyleLbl="node1" presStyleIdx="4" presStyleCnt="5">
        <dgm:presLayoutVars>
          <dgm:bulletEnabled val="1"/>
        </dgm:presLayoutVars>
      </dgm:prSet>
      <dgm:spPr/>
    </dgm:pt>
    <dgm:pt modelId="{FAAB91CA-95A7-491D-AE87-725141406535}" type="pres">
      <dgm:prSet presAssocID="{FD2CCDA5-A82E-4154-B926-E096C774BCAE}" presName="FiveNodes_4_text" presStyleLbl="node1" presStyleIdx="4" presStyleCnt="5">
        <dgm:presLayoutVars>
          <dgm:bulletEnabled val="1"/>
        </dgm:presLayoutVars>
      </dgm:prSet>
      <dgm:spPr/>
    </dgm:pt>
    <dgm:pt modelId="{4A076D20-8399-4F36-A8B8-7DD8FF616A00}" type="pres">
      <dgm:prSet presAssocID="{FD2CCDA5-A82E-4154-B926-E096C774BCAE}" presName="FiveNodes_5_text" presStyleLbl="node1" presStyleIdx="4" presStyleCnt="5">
        <dgm:presLayoutVars>
          <dgm:bulletEnabled val="1"/>
        </dgm:presLayoutVars>
      </dgm:prSet>
      <dgm:spPr/>
    </dgm:pt>
  </dgm:ptLst>
  <dgm:cxnLst>
    <dgm:cxn modelId="{D8216420-BF34-43F0-8D2F-97CD2FC8C509}" srcId="{FD2CCDA5-A82E-4154-B926-E096C774BCAE}" destId="{9452ACD4-EB91-4643-AB3E-B3E6DD56FDE4}" srcOrd="2" destOrd="0" parTransId="{9F788D5B-1359-4747-BBD7-B77E6C0FD549}" sibTransId="{9E3D3896-7A8B-44B7-9863-F334359CA37E}"/>
    <dgm:cxn modelId="{15CD2935-1FF1-4136-9618-0E5B9B8F26E4}" type="presOf" srcId="{9452ACD4-EB91-4643-AB3E-B3E6DD56FDE4}" destId="{95A75D96-2E09-463E-820D-3DC0386AE60D}" srcOrd="0" destOrd="0" presId="urn:microsoft.com/office/officeart/2005/8/layout/vProcess5"/>
    <dgm:cxn modelId="{AEB0CD3B-C47A-44BB-8007-B8954F1653FF}" type="presOf" srcId="{3A4F3150-20F3-4F67-82F5-165EC4BD7B56}" destId="{FB02899D-0B64-42CC-B32C-FC8A8191A0FF}" srcOrd="1" destOrd="0" presId="urn:microsoft.com/office/officeart/2005/8/layout/vProcess5"/>
    <dgm:cxn modelId="{7A626E46-3C69-4788-A6ED-4B7815B55745}" srcId="{FD2CCDA5-A82E-4154-B926-E096C774BCAE}" destId="{26780C85-C21E-4BFC-994E-35DE334AD22D}" srcOrd="1" destOrd="0" parTransId="{FF556FB7-93FB-4441-96FD-1E55A8EA6E78}" sibTransId="{2E4CB8B9-2A0C-4275-AB5C-2DAF93CCA0FA}"/>
    <dgm:cxn modelId="{C57FF56A-8299-486C-8DCF-2C9C463140A5}" type="presOf" srcId="{2CEC8A01-747E-4B78-B2B7-815C1B1B988A}" destId="{FAAB91CA-95A7-491D-AE87-725141406535}" srcOrd="1" destOrd="0" presId="urn:microsoft.com/office/officeart/2005/8/layout/vProcess5"/>
    <dgm:cxn modelId="{4BFA416E-6014-4B48-B3B1-DBFF878A901E}" type="presOf" srcId="{FD2CCDA5-A82E-4154-B926-E096C774BCAE}" destId="{E971E956-092A-4B8B-9FD6-4128F57A2DCD}" srcOrd="0" destOrd="0" presId="urn:microsoft.com/office/officeart/2005/8/layout/vProcess5"/>
    <dgm:cxn modelId="{8C6A196F-5482-43E3-AFAB-25480DBF2E61}" type="presOf" srcId="{3A4F3150-20F3-4F67-82F5-165EC4BD7B56}" destId="{136271B7-1F4F-4A0D-84CA-6B08462C3268}" srcOrd="0" destOrd="0" presId="urn:microsoft.com/office/officeart/2005/8/layout/vProcess5"/>
    <dgm:cxn modelId="{CDC79683-607D-44E4-8C9A-8C65A8599A3E}" type="presOf" srcId="{F7D38A41-6BE5-4BE6-BFF9-219E06BBACAC}" destId="{4A076D20-8399-4F36-A8B8-7DD8FF616A00}" srcOrd="1" destOrd="0" presId="urn:microsoft.com/office/officeart/2005/8/layout/vProcess5"/>
    <dgm:cxn modelId="{85CD8799-627F-409C-A9B4-09F88837E373}" type="presOf" srcId="{26780C85-C21E-4BFC-994E-35DE334AD22D}" destId="{E93663CE-B71A-4A3D-893F-FD513BFA2BA5}" srcOrd="0" destOrd="0" presId="urn:microsoft.com/office/officeart/2005/8/layout/vProcess5"/>
    <dgm:cxn modelId="{619EA2A2-3A3C-4056-B481-022283316525}" type="presOf" srcId="{9E3D3896-7A8B-44B7-9863-F334359CA37E}" destId="{96E56BB2-F9F6-4FF8-B68C-4174F8B51783}" srcOrd="0" destOrd="0" presId="urn:microsoft.com/office/officeart/2005/8/layout/vProcess5"/>
    <dgm:cxn modelId="{1EE74DA9-75DF-4D22-A63F-858DC418C5AE}" srcId="{FD2CCDA5-A82E-4154-B926-E096C774BCAE}" destId="{F7D38A41-6BE5-4BE6-BFF9-219E06BBACAC}" srcOrd="4" destOrd="0" parTransId="{7F4FD9D5-3105-4450-8C90-64352C779C52}" sibTransId="{6C04D44E-D3A3-4872-81B2-0E9F91CD747D}"/>
    <dgm:cxn modelId="{F99AEBAE-29E9-4EB4-A7AD-EF4B49AA65B0}" type="presOf" srcId="{26780C85-C21E-4BFC-994E-35DE334AD22D}" destId="{33118404-FAE0-4FC4-AC27-4A2D06963DF5}" srcOrd="1" destOrd="0" presId="urn:microsoft.com/office/officeart/2005/8/layout/vProcess5"/>
    <dgm:cxn modelId="{C106B1C2-AE7A-4FFD-9679-FCE2CB7F1BC3}" type="presOf" srcId="{2CEC8A01-747E-4B78-B2B7-815C1B1B988A}" destId="{417F9F8C-6977-44C7-9825-49A87981447A}" srcOrd="0" destOrd="0" presId="urn:microsoft.com/office/officeart/2005/8/layout/vProcess5"/>
    <dgm:cxn modelId="{29CEA0CA-AB77-4982-B075-E196755FEE83}" type="presOf" srcId="{2E4CB8B9-2A0C-4275-AB5C-2DAF93CCA0FA}" destId="{3CB743D0-21CB-429F-8632-339BC0C96BF2}" srcOrd="0" destOrd="0" presId="urn:microsoft.com/office/officeart/2005/8/layout/vProcess5"/>
    <dgm:cxn modelId="{7D8A16CB-BEF8-4AAE-B36C-5F205E71AA4D}" srcId="{FD2CCDA5-A82E-4154-B926-E096C774BCAE}" destId="{2CEC8A01-747E-4B78-B2B7-815C1B1B988A}" srcOrd="3" destOrd="0" parTransId="{6BC96CD9-B1BE-4880-91CD-4361C578F9AF}" sibTransId="{8DA9C283-8AA1-49A8-AB12-BB359F99A4CF}"/>
    <dgm:cxn modelId="{2D7159CD-4BEE-4EAD-9DAB-475D206D545F}" srcId="{FD2CCDA5-A82E-4154-B926-E096C774BCAE}" destId="{3A4F3150-20F3-4F67-82F5-165EC4BD7B56}" srcOrd="0" destOrd="0" parTransId="{9EB1F10E-1ED2-4C14-A77C-8709919FD95F}" sibTransId="{A15FBA8F-6A4B-4E90-8634-0CAD987CB149}"/>
    <dgm:cxn modelId="{54173ADC-C21E-4381-A94C-AD1BF3A13CC4}" type="presOf" srcId="{9452ACD4-EB91-4643-AB3E-B3E6DD56FDE4}" destId="{CBE954CD-8934-4EA3-BC01-C39FC686A671}" srcOrd="1" destOrd="0" presId="urn:microsoft.com/office/officeart/2005/8/layout/vProcess5"/>
    <dgm:cxn modelId="{B6DFFBE2-453C-422D-9700-F940AF8CAED5}" type="presOf" srcId="{8DA9C283-8AA1-49A8-AB12-BB359F99A4CF}" destId="{82B41FF3-2FFF-4CE0-A64D-FDEEFA4F74B0}" srcOrd="0" destOrd="0" presId="urn:microsoft.com/office/officeart/2005/8/layout/vProcess5"/>
    <dgm:cxn modelId="{A08D27EB-FFB8-4A1E-BC6E-A1D246D1FAE5}" type="presOf" srcId="{F7D38A41-6BE5-4BE6-BFF9-219E06BBACAC}" destId="{3C63B803-56E5-4DAB-92B0-138D5B3EDE57}" srcOrd="0" destOrd="0" presId="urn:microsoft.com/office/officeart/2005/8/layout/vProcess5"/>
    <dgm:cxn modelId="{37D4B7FD-CB75-4DC8-9639-971D125A50C3}" type="presOf" srcId="{A15FBA8F-6A4B-4E90-8634-0CAD987CB149}" destId="{0AD48686-372C-4E13-9117-743FF1B89D5F}" srcOrd="0" destOrd="0" presId="urn:microsoft.com/office/officeart/2005/8/layout/vProcess5"/>
    <dgm:cxn modelId="{D011B825-0590-4D6C-BF9D-468EE892CEFB}" type="presParOf" srcId="{E971E956-092A-4B8B-9FD6-4128F57A2DCD}" destId="{EA707CF8-67BA-416A-8878-F95B4AE4CF9B}" srcOrd="0" destOrd="0" presId="urn:microsoft.com/office/officeart/2005/8/layout/vProcess5"/>
    <dgm:cxn modelId="{16FAEF61-DB2E-4B1C-B24D-6012586EC739}" type="presParOf" srcId="{E971E956-092A-4B8B-9FD6-4128F57A2DCD}" destId="{136271B7-1F4F-4A0D-84CA-6B08462C3268}" srcOrd="1" destOrd="0" presId="urn:microsoft.com/office/officeart/2005/8/layout/vProcess5"/>
    <dgm:cxn modelId="{4061E195-3D87-4136-9B20-DAD5CC1A9BCF}" type="presParOf" srcId="{E971E956-092A-4B8B-9FD6-4128F57A2DCD}" destId="{E93663CE-B71A-4A3D-893F-FD513BFA2BA5}" srcOrd="2" destOrd="0" presId="urn:microsoft.com/office/officeart/2005/8/layout/vProcess5"/>
    <dgm:cxn modelId="{F00BB7A6-52D2-4747-84CA-ADA187EEE2A2}" type="presParOf" srcId="{E971E956-092A-4B8B-9FD6-4128F57A2DCD}" destId="{95A75D96-2E09-463E-820D-3DC0386AE60D}" srcOrd="3" destOrd="0" presId="urn:microsoft.com/office/officeart/2005/8/layout/vProcess5"/>
    <dgm:cxn modelId="{148F98FB-0640-4857-831E-6E7265477254}" type="presParOf" srcId="{E971E956-092A-4B8B-9FD6-4128F57A2DCD}" destId="{417F9F8C-6977-44C7-9825-49A87981447A}" srcOrd="4" destOrd="0" presId="urn:microsoft.com/office/officeart/2005/8/layout/vProcess5"/>
    <dgm:cxn modelId="{9B398E65-33D1-4220-B494-1C289717C02A}" type="presParOf" srcId="{E971E956-092A-4B8B-9FD6-4128F57A2DCD}" destId="{3C63B803-56E5-4DAB-92B0-138D5B3EDE57}" srcOrd="5" destOrd="0" presId="urn:microsoft.com/office/officeart/2005/8/layout/vProcess5"/>
    <dgm:cxn modelId="{DE9FC1B6-C326-4F36-8850-E644B4330EF6}" type="presParOf" srcId="{E971E956-092A-4B8B-9FD6-4128F57A2DCD}" destId="{0AD48686-372C-4E13-9117-743FF1B89D5F}" srcOrd="6" destOrd="0" presId="urn:microsoft.com/office/officeart/2005/8/layout/vProcess5"/>
    <dgm:cxn modelId="{460ED231-392B-4A84-B8E2-DD46092B63EC}" type="presParOf" srcId="{E971E956-092A-4B8B-9FD6-4128F57A2DCD}" destId="{3CB743D0-21CB-429F-8632-339BC0C96BF2}" srcOrd="7" destOrd="0" presId="urn:microsoft.com/office/officeart/2005/8/layout/vProcess5"/>
    <dgm:cxn modelId="{41ED570A-92E3-4148-9B3E-E24E34BB4CB0}" type="presParOf" srcId="{E971E956-092A-4B8B-9FD6-4128F57A2DCD}" destId="{96E56BB2-F9F6-4FF8-B68C-4174F8B51783}" srcOrd="8" destOrd="0" presId="urn:microsoft.com/office/officeart/2005/8/layout/vProcess5"/>
    <dgm:cxn modelId="{B440D382-150D-4C5C-8A0F-9CD459790A4A}" type="presParOf" srcId="{E971E956-092A-4B8B-9FD6-4128F57A2DCD}" destId="{82B41FF3-2FFF-4CE0-A64D-FDEEFA4F74B0}" srcOrd="9" destOrd="0" presId="urn:microsoft.com/office/officeart/2005/8/layout/vProcess5"/>
    <dgm:cxn modelId="{F95DAF01-D2D6-4F72-BA7B-225977B16B3E}" type="presParOf" srcId="{E971E956-092A-4B8B-9FD6-4128F57A2DCD}" destId="{FB02899D-0B64-42CC-B32C-FC8A8191A0FF}" srcOrd="10" destOrd="0" presId="urn:microsoft.com/office/officeart/2005/8/layout/vProcess5"/>
    <dgm:cxn modelId="{6BA50974-119D-494C-A36B-1262F697A1A4}" type="presParOf" srcId="{E971E956-092A-4B8B-9FD6-4128F57A2DCD}" destId="{33118404-FAE0-4FC4-AC27-4A2D06963DF5}" srcOrd="11" destOrd="0" presId="urn:microsoft.com/office/officeart/2005/8/layout/vProcess5"/>
    <dgm:cxn modelId="{5293103E-1003-48FB-8FA1-033CAA701C92}" type="presParOf" srcId="{E971E956-092A-4B8B-9FD6-4128F57A2DCD}" destId="{CBE954CD-8934-4EA3-BC01-C39FC686A671}" srcOrd="12" destOrd="0" presId="urn:microsoft.com/office/officeart/2005/8/layout/vProcess5"/>
    <dgm:cxn modelId="{3EA6E4AA-86BB-4F4A-84FD-F44D66121E18}" type="presParOf" srcId="{E971E956-092A-4B8B-9FD6-4128F57A2DCD}" destId="{FAAB91CA-95A7-491D-AE87-725141406535}" srcOrd="13" destOrd="0" presId="urn:microsoft.com/office/officeart/2005/8/layout/vProcess5"/>
    <dgm:cxn modelId="{DEBB3C4F-52E0-4E63-A271-32C8356572EF}" type="presParOf" srcId="{E971E956-092A-4B8B-9FD6-4128F57A2DCD}" destId="{4A076D20-8399-4F36-A8B8-7DD8FF616A00}" srcOrd="14" destOrd="0" presId="urn:microsoft.com/office/officeart/2005/8/layout/vProcess5"/>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C708BAB-0ECF-4399-918A-D491A0A39B85}"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F2496714-0E48-46DC-AD48-4AC42AE8BE8C}">
      <dgm:prSet/>
      <dgm:spPr/>
      <dgm:t>
        <a:bodyPr/>
        <a:lstStyle/>
        <a:p>
          <a:r>
            <a:rPr lang="en-US">
              <a:latin typeface="Tahoma" panose="020B0604030504040204" pitchFamily="34" charset="0"/>
              <a:ea typeface="Tahoma" panose="020B0604030504040204" pitchFamily="34" charset="0"/>
              <a:cs typeface="Tahoma" panose="020B0604030504040204" pitchFamily="34" charset="0"/>
            </a:rPr>
            <a:t>Currently: </a:t>
          </a:r>
        </a:p>
        <a:p>
          <a:r>
            <a:rPr lang="en-US">
              <a:latin typeface="Tahoma" panose="020B0604030504040204" pitchFamily="34" charset="0"/>
              <a:ea typeface="Tahoma" panose="020B0604030504040204" pitchFamily="34" charset="0"/>
              <a:cs typeface="Tahoma" panose="020B0604030504040204" pitchFamily="34" charset="0"/>
            </a:rPr>
            <a:t>Leadership Series &amp; Certifications = Ability to bill OVR at CE Rate</a:t>
          </a:r>
        </a:p>
      </dgm:t>
    </dgm:pt>
    <dgm:pt modelId="{7631A252-B778-4C81-AB74-C7F0A47E0E3B}" type="parTrans" cxnId="{991C60C2-E0F6-4109-9B68-6773F48C6932}">
      <dgm:prSet/>
      <dgm:spPr/>
      <dgm:t>
        <a:bodyPr/>
        <a:lstStyle/>
        <a:p>
          <a:endParaRPr lang="en-US"/>
        </a:p>
      </dgm:t>
    </dgm:pt>
    <dgm:pt modelId="{130C34CB-F98E-43A0-AE6B-EAE65B70D135}" type="sibTrans" cxnId="{991C60C2-E0F6-4109-9B68-6773F48C6932}">
      <dgm:prSet/>
      <dgm:spPr/>
      <dgm:t>
        <a:bodyPr/>
        <a:lstStyle/>
        <a:p>
          <a:endParaRPr lang="en-US"/>
        </a:p>
      </dgm:t>
    </dgm:pt>
    <dgm:pt modelId="{3DB0D787-29B3-4774-AAC8-65C05F8B7240}">
      <dgm:prSet/>
      <dgm:spPr>
        <a:solidFill>
          <a:schemeClr val="tx2">
            <a:lumMod val="50000"/>
          </a:schemeClr>
        </a:solidFill>
      </dgm:spPr>
      <dgm:t>
        <a:bodyPr/>
        <a:lstStyle/>
        <a:p>
          <a:r>
            <a:rPr lang="en-US">
              <a:latin typeface="Tahoma" panose="020B0604030504040204" pitchFamily="34" charset="0"/>
              <a:ea typeface="Tahoma" panose="020B0604030504040204" pitchFamily="34" charset="0"/>
              <a:cs typeface="Tahoma" panose="020B0604030504040204" pitchFamily="34" charset="0"/>
            </a:rPr>
            <a:t>BUT anyone can customize a job! </a:t>
          </a:r>
        </a:p>
      </dgm:t>
    </dgm:pt>
    <dgm:pt modelId="{4EFD2360-A6C2-4B29-ABC3-2A31766CB789}" type="parTrans" cxnId="{D64CFE3D-5086-48EA-9D2C-2AFB680317ED}">
      <dgm:prSet/>
      <dgm:spPr/>
      <dgm:t>
        <a:bodyPr/>
        <a:lstStyle/>
        <a:p>
          <a:endParaRPr lang="en-US"/>
        </a:p>
      </dgm:t>
    </dgm:pt>
    <dgm:pt modelId="{DD2B0F6C-6279-4C08-AC86-F9B8A1A64530}" type="sibTrans" cxnId="{D64CFE3D-5086-48EA-9D2C-2AFB680317ED}">
      <dgm:prSet/>
      <dgm:spPr/>
      <dgm:t>
        <a:bodyPr/>
        <a:lstStyle/>
        <a:p>
          <a:endParaRPr lang="en-US"/>
        </a:p>
      </dgm:t>
    </dgm:pt>
    <dgm:pt modelId="{84638EF1-92DF-4F5F-9C63-6E7BEE38E482}" type="pres">
      <dgm:prSet presAssocID="{BC708BAB-0ECF-4399-918A-D491A0A39B85}" presName="diagram" presStyleCnt="0">
        <dgm:presLayoutVars>
          <dgm:dir/>
          <dgm:resizeHandles val="exact"/>
        </dgm:presLayoutVars>
      </dgm:prSet>
      <dgm:spPr/>
    </dgm:pt>
    <dgm:pt modelId="{2E6222FC-08BA-49B3-8414-FEEE8863B7D1}" type="pres">
      <dgm:prSet presAssocID="{F2496714-0E48-46DC-AD48-4AC42AE8BE8C}" presName="node" presStyleLbl="node1" presStyleIdx="0" presStyleCnt="2">
        <dgm:presLayoutVars>
          <dgm:bulletEnabled val="1"/>
        </dgm:presLayoutVars>
      </dgm:prSet>
      <dgm:spPr/>
    </dgm:pt>
    <dgm:pt modelId="{572D3252-8A94-4D6B-8945-8016EDC6536C}" type="pres">
      <dgm:prSet presAssocID="{130C34CB-F98E-43A0-AE6B-EAE65B70D135}" presName="sibTrans" presStyleCnt="0"/>
      <dgm:spPr/>
    </dgm:pt>
    <dgm:pt modelId="{0D4FEC3C-E3E5-4767-8E6A-254D2512251B}" type="pres">
      <dgm:prSet presAssocID="{3DB0D787-29B3-4774-AAC8-65C05F8B7240}" presName="node" presStyleLbl="node1" presStyleIdx="1" presStyleCnt="2">
        <dgm:presLayoutVars>
          <dgm:bulletEnabled val="1"/>
        </dgm:presLayoutVars>
      </dgm:prSet>
      <dgm:spPr/>
    </dgm:pt>
  </dgm:ptLst>
  <dgm:cxnLst>
    <dgm:cxn modelId="{D64CFE3D-5086-48EA-9D2C-2AFB680317ED}" srcId="{BC708BAB-0ECF-4399-918A-D491A0A39B85}" destId="{3DB0D787-29B3-4774-AAC8-65C05F8B7240}" srcOrd="1" destOrd="0" parTransId="{4EFD2360-A6C2-4B29-ABC3-2A31766CB789}" sibTransId="{DD2B0F6C-6279-4C08-AC86-F9B8A1A64530}"/>
    <dgm:cxn modelId="{FB002941-77AB-4EEE-8DBF-9FBB08F17AD4}" type="presOf" srcId="{3DB0D787-29B3-4774-AAC8-65C05F8B7240}" destId="{0D4FEC3C-E3E5-4767-8E6A-254D2512251B}" srcOrd="0" destOrd="0" presId="urn:microsoft.com/office/officeart/2005/8/layout/default"/>
    <dgm:cxn modelId="{156AC058-C88C-4502-9944-929D2BA6482C}" type="presOf" srcId="{BC708BAB-0ECF-4399-918A-D491A0A39B85}" destId="{84638EF1-92DF-4F5F-9C63-6E7BEE38E482}" srcOrd="0" destOrd="0" presId="urn:microsoft.com/office/officeart/2005/8/layout/default"/>
    <dgm:cxn modelId="{991C60C2-E0F6-4109-9B68-6773F48C6932}" srcId="{BC708BAB-0ECF-4399-918A-D491A0A39B85}" destId="{F2496714-0E48-46DC-AD48-4AC42AE8BE8C}" srcOrd="0" destOrd="0" parTransId="{7631A252-B778-4C81-AB74-C7F0A47E0E3B}" sibTransId="{130C34CB-F98E-43A0-AE6B-EAE65B70D135}"/>
    <dgm:cxn modelId="{4241AAD5-75B6-4177-A712-966676696A0F}" type="presOf" srcId="{F2496714-0E48-46DC-AD48-4AC42AE8BE8C}" destId="{2E6222FC-08BA-49B3-8414-FEEE8863B7D1}" srcOrd="0" destOrd="0" presId="urn:microsoft.com/office/officeart/2005/8/layout/default"/>
    <dgm:cxn modelId="{117DD4A1-9883-458C-92D7-12C08FD38721}" type="presParOf" srcId="{84638EF1-92DF-4F5F-9C63-6E7BEE38E482}" destId="{2E6222FC-08BA-49B3-8414-FEEE8863B7D1}" srcOrd="0" destOrd="0" presId="urn:microsoft.com/office/officeart/2005/8/layout/default"/>
    <dgm:cxn modelId="{0852E9E5-E496-472D-B51C-B84CB008FF6F}" type="presParOf" srcId="{84638EF1-92DF-4F5F-9C63-6E7BEE38E482}" destId="{572D3252-8A94-4D6B-8945-8016EDC6536C}" srcOrd="1" destOrd="0" presId="urn:microsoft.com/office/officeart/2005/8/layout/default"/>
    <dgm:cxn modelId="{EA19B76D-A07E-448A-868D-F58FEA5BC82D}" type="presParOf" srcId="{84638EF1-92DF-4F5F-9C63-6E7BEE38E482}" destId="{0D4FEC3C-E3E5-4767-8E6A-254D2512251B}" srcOrd="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60A39DC-9B2D-4C49-A87C-FF764B60A112}" type="doc">
      <dgm:prSet loTypeId="urn:microsoft.com/office/officeart/2005/8/layout/pyramid1" loCatId="pyramid" qsTypeId="urn:microsoft.com/office/officeart/2005/8/quickstyle/simple1" qsCatId="simple" csTypeId="urn:microsoft.com/office/officeart/2005/8/colors/accent1_2" csCatId="accent1" phldr="1"/>
      <dgm:spPr/>
      <dgm:t>
        <a:bodyPr/>
        <a:lstStyle/>
        <a:p>
          <a:endParaRPr lang="en-US"/>
        </a:p>
      </dgm:t>
    </dgm:pt>
    <dgm:pt modelId="{6CFFB086-7886-4460-9B12-B0AE7E5F1DB8}">
      <dgm:prSet/>
      <dgm:spPr/>
      <dgm:t>
        <a:bodyPr/>
        <a:lstStyle/>
        <a:p>
          <a:pPr rtl="0"/>
          <a:r>
            <a:rPr lang="en-US">
              <a:latin typeface="Tahoma" panose="020B0604030504040204" pitchFamily="34" charset="0"/>
              <a:ea typeface="Tahoma" panose="020B0604030504040204" pitchFamily="34" charset="0"/>
              <a:cs typeface="Tahoma" panose="020B0604030504040204" pitchFamily="34" charset="0"/>
            </a:rPr>
            <a:t>Referrals</a:t>
          </a:r>
          <a:br>
            <a:rPr lang="en-US">
              <a:latin typeface="Tahoma" panose="020B0604030504040204" pitchFamily="34" charset="0"/>
              <a:ea typeface="Tahoma" panose="020B0604030504040204" pitchFamily="34" charset="0"/>
              <a:cs typeface="Tahoma" panose="020B0604030504040204" pitchFamily="34" charset="0"/>
            </a:rPr>
          </a:br>
          <a:endParaRPr lang="en-US">
            <a:latin typeface="Tahoma" panose="020B0604030504040204" pitchFamily="34" charset="0"/>
            <a:ea typeface="Tahoma" panose="020B0604030504040204" pitchFamily="34" charset="0"/>
            <a:cs typeface="Tahoma" panose="020B0604030504040204" pitchFamily="34" charset="0"/>
          </a:endParaRPr>
        </a:p>
      </dgm:t>
    </dgm:pt>
    <dgm:pt modelId="{82534D13-0076-422F-80FC-3CC903D2F5E0}" type="parTrans" cxnId="{FD4AF3EC-6937-46F2-A352-C53FF379DC21}">
      <dgm:prSet/>
      <dgm:spPr/>
      <dgm:t>
        <a:bodyPr/>
        <a:lstStyle/>
        <a:p>
          <a:endParaRPr lang="en-US"/>
        </a:p>
      </dgm:t>
    </dgm:pt>
    <dgm:pt modelId="{D0E015C3-CB9D-4F2A-AB24-A7F388AE7B75}" type="sibTrans" cxnId="{FD4AF3EC-6937-46F2-A352-C53FF379DC21}">
      <dgm:prSet/>
      <dgm:spPr/>
      <dgm:t>
        <a:bodyPr/>
        <a:lstStyle/>
        <a:p>
          <a:endParaRPr lang="en-US"/>
        </a:p>
      </dgm:t>
    </dgm:pt>
    <dgm:pt modelId="{83D32537-EFA2-4431-8506-08F4E0965B6E}">
      <dgm:prSet/>
      <dgm:spPr/>
      <dgm:t>
        <a:bodyPr/>
        <a:lstStyle/>
        <a:p>
          <a:pPr rtl="0"/>
          <a:r>
            <a:rPr lang="en-US">
              <a:latin typeface="Tahoma" panose="020B0604030504040204" pitchFamily="34" charset="0"/>
              <a:ea typeface="Tahoma" panose="020B0604030504040204" pitchFamily="34" charset="0"/>
              <a:cs typeface="Tahoma" panose="020B0604030504040204" pitchFamily="34" charset="0"/>
            </a:rPr>
            <a:t>Employment Agencies</a:t>
          </a:r>
        </a:p>
      </dgm:t>
    </dgm:pt>
    <dgm:pt modelId="{3EDA0DF1-6D71-4748-BC13-61DD971702CB}" type="parTrans" cxnId="{055DF1F0-D349-4EC5-AD62-6EC1A5A4D00A}">
      <dgm:prSet/>
      <dgm:spPr/>
      <dgm:t>
        <a:bodyPr/>
        <a:lstStyle/>
        <a:p>
          <a:endParaRPr lang="en-US"/>
        </a:p>
      </dgm:t>
    </dgm:pt>
    <dgm:pt modelId="{522959F6-3291-4119-93DD-0B00850F6651}" type="sibTrans" cxnId="{055DF1F0-D349-4EC5-AD62-6EC1A5A4D00A}">
      <dgm:prSet/>
      <dgm:spPr/>
      <dgm:t>
        <a:bodyPr/>
        <a:lstStyle/>
        <a:p>
          <a:endParaRPr lang="en-US"/>
        </a:p>
      </dgm:t>
    </dgm:pt>
    <dgm:pt modelId="{C0AD3CB6-5679-43E3-896D-24ABF7873385}">
      <dgm:prSet/>
      <dgm:spPr/>
      <dgm:t>
        <a:bodyPr/>
        <a:lstStyle/>
        <a:p>
          <a:pPr rtl="0"/>
          <a:r>
            <a:rPr lang="en-US">
              <a:latin typeface="Tahoma" panose="020B0604030504040204" pitchFamily="34" charset="0"/>
              <a:ea typeface="Tahoma" panose="020B0604030504040204" pitchFamily="34" charset="0"/>
              <a:cs typeface="Tahoma" panose="020B0604030504040204" pitchFamily="34" charset="0"/>
            </a:rPr>
            <a:t>Proof</a:t>
          </a:r>
        </a:p>
      </dgm:t>
    </dgm:pt>
    <dgm:pt modelId="{E4C32B59-E94B-4E84-9037-770A6A4EE9D2}" type="parTrans" cxnId="{3D3AA424-A7A1-4364-A58F-5E8D3309C2D1}">
      <dgm:prSet/>
      <dgm:spPr/>
      <dgm:t>
        <a:bodyPr/>
        <a:lstStyle/>
        <a:p>
          <a:endParaRPr lang="en-US"/>
        </a:p>
      </dgm:t>
    </dgm:pt>
    <dgm:pt modelId="{6AE73E0B-6AF3-45AD-94CF-FC227BB39375}" type="sibTrans" cxnId="{3D3AA424-A7A1-4364-A58F-5E8D3309C2D1}">
      <dgm:prSet/>
      <dgm:spPr/>
      <dgm:t>
        <a:bodyPr/>
        <a:lstStyle/>
        <a:p>
          <a:endParaRPr lang="en-US"/>
        </a:p>
      </dgm:t>
    </dgm:pt>
    <dgm:pt modelId="{CAE5F7BC-F05C-4291-B8C9-D3039F44B458}">
      <dgm:prSet/>
      <dgm:spPr/>
      <dgm:t>
        <a:bodyPr/>
        <a:lstStyle/>
        <a:p>
          <a:pPr rtl="0"/>
          <a:r>
            <a:rPr lang="en-US">
              <a:latin typeface="Tahoma" panose="020B0604030504040204" pitchFamily="34" charset="0"/>
              <a:ea typeface="Tahoma" panose="020B0604030504040204" pitchFamily="34" charset="0"/>
              <a:cs typeface="Tahoma" panose="020B0604030504040204" pitchFamily="34" charset="0"/>
            </a:rPr>
            <a:t>Advertising</a:t>
          </a:r>
        </a:p>
      </dgm:t>
    </dgm:pt>
    <dgm:pt modelId="{71E8D129-B1C5-444C-BF39-D8B7506C6286}" type="parTrans" cxnId="{71C08F0B-0BFD-42CB-9057-A6B154B20C5D}">
      <dgm:prSet/>
      <dgm:spPr/>
      <dgm:t>
        <a:bodyPr/>
        <a:lstStyle/>
        <a:p>
          <a:endParaRPr lang="en-US"/>
        </a:p>
      </dgm:t>
    </dgm:pt>
    <dgm:pt modelId="{CFDFD2FA-2B5C-48D9-8C31-DBB755270B61}" type="sibTrans" cxnId="{71C08F0B-0BFD-42CB-9057-A6B154B20C5D}">
      <dgm:prSet/>
      <dgm:spPr/>
      <dgm:t>
        <a:bodyPr/>
        <a:lstStyle/>
        <a:p>
          <a:endParaRPr lang="en-US"/>
        </a:p>
      </dgm:t>
    </dgm:pt>
    <dgm:pt modelId="{39A3978B-DC42-4B44-8771-F1427B622018}">
      <dgm:prSet/>
      <dgm:spPr/>
      <dgm:t>
        <a:bodyPr/>
        <a:lstStyle/>
        <a:p>
          <a:pPr rtl="0"/>
          <a:r>
            <a:rPr lang="en-US">
              <a:latin typeface="Tahoma" panose="020B0604030504040204" pitchFamily="34" charset="0"/>
              <a:ea typeface="Tahoma" panose="020B0604030504040204" pitchFamily="34" charset="0"/>
              <a:cs typeface="Tahoma" panose="020B0604030504040204" pitchFamily="34" charset="0"/>
            </a:rPr>
            <a:t>Resumes/</a:t>
          </a:r>
          <a:br>
            <a:rPr lang="en-US">
              <a:latin typeface="Tahoma" panose="020B0604030504040204" pitchFamily="34" charset="0"/>
              <a:ea typeface="Tahoma" panose="020B0604030504040204" pitchFamily="34" charset="0"/>
              <a:cs typeface="Tahoma" panose="020B0604030504040204" pitchFamily="34" charset="0"/>
            </a:rPr>
          </a:br>
          <a:r>
            <a:rPr lang="en-US">
              <a:latin typeface="Tahoma" panose="020B0604030504040204" pitchFamily="34" charset="0"/>
              <a:ea typeface="Tahoma" panose="020B0604030504040204" pitchFamily="34" charset="0"/>
              <a:cs typeface="Tahoma" panose="020B0604030504040204" pitchFamily="34" charset="0"/>
            </a:rPr>
            <a:t>Applications</a:t>
          </a:r>
        </a:p>
      </dgm:t>
    </dgm:pt>
    <dgm:pt modelId="{29C796C6-5576-46B3-B810-701CD62AF481}" type="parTrans" cxnId="{50203B9D-274E-4EE9-81EE-DFB9F4A60103}">
      <dgm:prSet/>
      <dgm:spPr/>
      <dgm:t>
        <a:bodyPr/>
        <a:lstStyle/>
        <a:p>
          <a:endParaRPr lang="en-US"/>
        </a:p>
      </dgm:t>
    </dgm:pt>
    <dgm:pt modelId="{2B8D422E-21AD-403C-8CC2-BA1BC23EB3D0}" type="sibTrans" cxnId="{50203B9D-274E-4EE9-81EE-DFB9F4A60103}">
      <dgm:prSet/>
      <dgm:spPr/>
      <dgm:t>
        <a:bodyPr/>
        <a:lstStyle/>
        <a:p>
          <a:endParaRPr lang="en-US"/>
        </a:p>
      </dgm:t>
    </dgm:pt>
    <dgm:pt modelId="{44B980C2-BB10-4316-B94E-41DC5CFDA605}" type="pres">
      <dgm:prSet presAssocID="{D60A39DC-9B2D-4C49-A87C-FF764B60A112}" presName="Name0" presStyleCnt="0">
        <dgm:presLayoutVars>
          <dgm:dir/>
          <dgm:animLvl val="lvl"/>
          <dgm:resizeHandles val="exact"/>
        </dgm:presLayoutVars>
      </dgm:prSet>
      <dgm:spPr/>
    </dgm:pt>
    <dgm:pt modelId="{AD11EEDB-5298-4504-9F01-B212F1B31CA2}" type="pres">
      <dgm:prSet presAssocID="{39A3978B-DC42-4B44-8771-F1427B622018}" presName="Name8" presStyleCnt="0"/>
      <dgm:spPr/>
    </dgm:pt>
    <dgm:pt modelId="{64CB2BF0-99CA-4044-ADEE-B84C5C571EB3}" type="pres">
      <dgm:prSet presAssocID="{39A3978B-DC42-4B44-8771-F1427B622018}" presName="level" presStyleLbl="node1" presStyleIdx="0" presStyleCnt="5">
        <dgm:presLayoutVars>
          <dgm:chMax val="1"/>
          <dgm:bulletEnabled val="1"/>
        </dgm:presLayoutVars>
      </dgm:prSet>
      <dgm:spPr/>
    </dgm:pt>
    <dgm:pt modelId="{774E8535-0FD2-46DE-92CE-48E9D808A07F}" type="pres">
      <dgm:prSet presAssocID="{39A3978B-DC42-4B44-8771-F1427B622018}" presName="levelTx" presStyleLbl="revTx" presStyleIdx="0" presStyleCnt="0">
        <dgm:presLayoutVars>
          <dgm:chMax val="1"/>
          <dgm:bulletEnabled val="1"/>
        </dgm:presLayoutVars>
      </dgm:prSet>
      <dgm:spPr/>
    </dgm:pt>
    <dgm:pt modelId="{26B90B44-6DD5-4519-BE25-51C10AB6C598}" type="pres">
      <dgm:prSet presAssocID="{CAE5F7BC-F05C-4291-B8C9-D3039F44B458}" presName="Name8" presStyleCnt="0"/>
      <dgm:spPr/>
    </dgm:pt>
    <dgm:pt modelId="{FD945C95-70C0-4DB7-A791-92B0DFFA941E}" type="pres">
      <dgm:prSet presAssocID="{CAE5F7BC-F05C-4291-B8C9-D3039F44B458}" presName="level" presStyleLbl="node1" presStyleIdx="1" presStyleCnt="5">
        <dgm:presLayoutVars>
          <dgm:chMax val="1"/>
          <dgm:bulletEnabled val="1"/>
        </dgm:presLayoutVars>
      </dgm:prSet>
      <dgm:spPr/>
    </dgm:pt>
    <dgm:pt modelId="{30D1E5AF-47D6-42B5-B7D0-0174F3256384}" type="pres">
      <dgm:prSet presAssocID="{CAE5F7BC-F05C-4291-B8C9-D3039F44B458}" presName="levelTx" presStyleLbl="revTx" presStyleIdx="0" presStyleCnt="0">
        <dgm:presLayoutVars>
          <dgm:chMax val="1"/>
          <dgm:bulletEnabled val="1"/>
        </dgm:presLayoutVars>
      </dgm:prSet>
      <dgm:spPr/>
    </dgm:pt>
    <dgm:pt modelId="{6234EACE-8998-4682-8DC3-E1609D43C294}" type="pres">
      <dgm:prSet presAssocID="{83D32537-EFA2-4431-8506-08F4E0965B6E}" presName="Name8" presStyleCnt="0"/>
      <dgm:spPr/>
    </dgm:pt>
    <dgm:pt modelId="{0F1C5A23-F118-4D04-8AAC-3A05C80BA0E3}" type="pres">
      <dgm:prSet presAssocID="{83D32537-EFA2-4431-8506-08F4E0965B6E}" presName="level" presStyleLbl="node1" presStyleIdx="2" presStyleCnt="5">
        <dgm:presLayoutVars>
          <dgm:chMax val="1"/>
          <dgm:bulletEnabled val="1"/>
        </dgm:presLayoutVars>
      </dgm:prSet>
      <dgm:spPr/>
    </dgm:pt>
    <dgm:pt modelId="{452F0CBA-77A8-4794-80AF-D20C00AB6A27}" type="pres">
      <dgm:prSet presAssocID="{83D32537-EFA2-4431-8506-08F4E0965B6E}" presName="levelTx" presStyleLbl="revTx" presStyleIdx="0" presStyleCnt="0">
        <dgm:presLayoutVars>
          <dgm:chMax val="1"/>
          <dgm:bulletEnabled val="1"/>
        </dgm:presLayoutVars>
      </dgm:prSet>
      <dgm:spPr/>
    </dgm:pt>
    <dgm:pt modelId="{09DACDEE-83DD-4823-87FD-1DBDCE9D8477}" type="pres">
      <dgm:prSet presAssocID="{C0AD3CB6-5679-43E3-896D-24ABF7873385}" presName="Name8" presStyleCnt="0"/>
      <dgm:spPr/>
    </dgm:pt>
    <dgm:pt modelId="{6F87DB76-D3D0-4FCF-96D2-8452A6ACB655}" type="pres">
      <dgm:prSet presAssocID="{C0AD3CB6-5679-43E3-896D-24ABF7873385}" presName="level" presStyleLbl="node1" presStyleIdx="3" presStyleCnt="5">
        <dgm:presLayoutVars>
          <dgm:chMax val="1"/>
          <dgm:bulletEnabled val="1"/>
        </dgm:presLayoutVars>
      </dgm:prSet>
      <dgm:spPr/>
    </dgm:pt>
    <dgm:pt modelId="{595047C7-215E-4AC1-B269-23F798E39361}" type="pres">
      <dgm:prSet presAssocID="{C0AD3CB6-5679-43E3-896D-24ABF7873385}" presName="levelTx" presStyleLbl="revTx" presStyleIdx="0" presStyleCnt="0">
        <dgm:presLayoutVars>
          <dgm:chMax val="1"/>
          <dgm:bulletEnabled val="1"/>
        </dgm:presLayoutVars>
      </dgm:prSet>
      <dgm:spPr/>
    </dgm:pt>
    <dgm:pt modelId="{CA7F91DC-237B-49CF-BB9D-212A10182F3F}" type="pres">
      <dgm:prSet presAssocID="{6CFFB086-7886-4460-9B12-B0AE7E5F1DB8}" presName="Name8" presStyleCnt="0"/>
      <dgm:spPr/>
    </dgm:pt>
    <dgm:pt modelId="{107BAC0B-2D57-40D3-8B02-D85FA20EB5F3}" type="pres">
      <dgm:prSet presAssocID="{6CFFB086-7886-4460-9B12-B0AE7E5F1DB8}" presName="level" presStyleLbl="node1" presStyleIdx="4" presStyleCnt="5">
        <dgm:presLayoutVars>
          <dgm:chMax val="1"/>
          <dgm:bulletEnabled val="1"/>
        </dgm:presLayoutVars>
      </dgm:prSet>
      <dgm:spPr/>
    </dgm:pt>
    <dgm:pt modelId="{E2A5F293-D099-480F-B3B7-87A6AD2FCAB0}" type="pres">
      <dgm:prSet presAssocID="{6CFFB086-7886-4460-9B12-B0AE7E5F1DB8}" presName="levelTx" presStyleLbl="revTx" presStyleIdx="0" presStyleCnt="0">
        <dgm:presLayoutVars>
          <dgm:chMax val="1"/>
          <dgm:bulletEnabled val="1"/>
        </dgm:presLayoutVars>
      </dgm:prSet>
      <dgm:spPr/>
    </dgm:pt>
  </dgm:ptLst>
  <dgm:cxnLst>
    <dgm:cxn modelId="{13B7B502-8FA2-4B50-9CC3-9D25CD7697E5}" type="presOf" srcId="{83D32537-EFA2-4431-8506-08F4E0965B6E}" destId="{0F1C5A23-F118-4D04-8AAC-3A05C80BA0E3}" srcOrd="0" destOrd="0" presId="urn:microsoft.com/office/officeart/2005/8/layout/pyramid1"/>
    <dgm:cxn modelId="{71C08F0B-0BFD-42CB-9057-A6B154B20C5D}" srcId="{D60A39DC-9B2D-4C49-A87C-FF764B60A112}" destId="{CAE5F7BC-F05C-4291-B8C9-D3039F44B458}" srcOrd="1" destOrd="0" parTransId="{71E8D129-B1C5-444C-BF39-D8B7506C6286}" sibTransId="{CFDFD2FA-2B5C-48D9-8C31-DBB755270B61}"/>
    <dgm:cxn modelId="{3AB06B0F-3D4F-4D22-8960-3AB15B951FCA}" type="presOf" srcId="{39A3978B-DC42-4B44-8771-F1427B622018}" destId="{64CB2BF0-99CA-4044-ADEE-B84C5C571EB3}" srcOrd="0" destOrd="0" presId="urn:microsoft.com/office/officeart/2005/8/layout/pyramid1"/>
    <dgm:cxn modelId="{3D3AA424-A7A1-4364-A58F-5E8D3309C2D1}" srcId="{D60A39DC-9B2D-4C49-A87C-FF764B60A112}" destId="{C0AD3CB6-5679-43E3-896D-24ABF7873385}" srcOrd="3" destOrd="0" parTransId="{E4C32B59-E94B-4E84-9037-770A6A4EE9D2}" sibTransId="{6AE73E0B-6AF3-45AD-94CF-FC227BB39375}"/>
    <dgm:cxn modelId="{77364327-63A3-4377-85AD-776281C80DA2}" type="presOf" srcId="{D60A39DC-9B2D-4C49-A87C-FF764B60A112}" destId="{44B980C2-BB10-4316-B94E-41DC5CFDA605}" srcOrd="0" destOrd="0" presId="urn:microsoft.com/office/officeart/2005/8/layout/pyramid1"/>
    <dgm:cxn modelId="{EFE23828-FAC4-4181-A02D-2C7BD2C8A95C}" type="presOf" srcId="{CAE5F7BC-F05C-4291-B8C9-D3039F44B458}" destId="{FD945C95-70C0-4DB7-A791-92B0DFFA941E}" srcOrd="0" destOrd="0" presId="urn:microsoft.com/office/officeart/2005/8/layout/pyramid1"/>
    <dgm:cxn modelId="{60269D4E-197A-438D-911D-99D69C96B889}" type="presOf" srcId="{C0AD3CB6-5679-43E3-896D-24ABF7873385}" destId="{6F87DB76-D3D0-4FCF-96D2-8452A6ACB655}" srcOrd="0" destOrd="0" presId="urn:microsoft.com/office/officeart/2005/8/layout/pyramid1"/>
    <dgm:cxn modelId="{50203B9D-274E-4EE9-81EE-DFB9F4A60103}" srcId="{D60A39DC-9B2D-4C49-A87C-FF764B60A112}" destId="{39A3978B-DC42-4B44-8771-F1427B622018}" srcOrd="0" destOrd="0" parTransId="{29C796C6-5576-46B3-B810-701CD62AF481}" sibTransId="{2B8D422E-21AD-403C-8CC2-BA1BC23EB3D0}"/>
    <dgm:cxn modelId="{F84936A2-F618-4B17-A7DF-167E30BABB4A}" type="presOf" srcId="{CAE5F7BC-F05C-4291-B8C9-D3039F44B458}" destId="{30D1E5AF-47D6-42B5-B7D0-0174F3256384}" srcOrd="1" destOrd="0" presId="urn:microsoft.com/office/officeart/2005/8/layout/pyramid1"/>
    <dgm:cxn modelId="{F55322A8-D9A3-48DD-BE35-05299A9616BE}" type="presOf" srcId="{6CFFB086-7886-4460-9B12-B0AE7E5F1DB8}" destId="{E2A5F293-D099-480F-B3B7-87A6AD2FCAB0}" srcOrd="1" destOrd="0" presId="urn:microsoft.com/office/officeart/2005/8/layout/pyramid1"/>
    <dgm:cxn modelId="{75201ECB-9018-402F-B2CB-1BC7FA3BE991}" type="presOf" srcId="{6CFFB086-7886-4460-9B12-B0AE7E5F1DB8}" destId="{107BAC0B-2D57-40D3-8B02-D85FA20EB5F3}" srcOrd="0" destOrd="0" presId="urn:microsoft.com/office/officeart/2005/8/layout/pyramid1"/>
    <dgm:cxn modelId="{349A68CD-C80E-4B9B-90E3-6E617C74C9E2}" type="presOf" srcId="{39A3978B-DC42-4B44-8771-F1427B622018}" destId="{774E8535-0FD2-46DE-92CE-48E9D808A07F}" srcOrd="1" destOrd="0" presId="urn:microsoft.com/office/officeart/2005/8/layout/pyramid1"/>
    <dgm:cxn modelId="{9EA665D5-AEA4-4422-96E7-A0EDF0CEE86B}" type="presOf" srcId="{C0AD3CB6-5679-43E3-896D-24ABF7873385}" destId="{595047C7-215E-4AC1-B269-23F798E39361}" srcOrd="1" destOrd="0" presId="urn:microsoft.com/office/officeart/2005/8/layout/pyramid1"/>
    <dgm:cxn modelId="{E73840E2-E91B-49CF-839B-E5E4046F653A}" type="presOf" srcId="{83D32537-EFA2-4431-8506-08F4E0965B6E}" destId="{452F0CBA-77A8-4794-80AF-D20C00AB6A27}" srcOrd="1" destOrd="0" presId="urn:microsoft.com/office/officeart/2005/8/layout/pyramid1"/>
    <dgm:cxn modelId="{FD4AF3EC-6937-46F2-A352-C53FF379DC21}" srcId="{D60A39DC-9B2D-4C49-A87C-FF764B60A112}" destId="{6CFFB086-7886-4460-9B12-B0AE7E5F1DB8}" srcOrd="4" destOrd="0" parTransId="{82534D13-0076-422F-80FC-3CC903D2F5E0}" sibTransId="{D0E015C3-CB9D-4F2A-AB24-A7F388AE7B75}"/>
    <dgm:cxn modelId="{055DF1F0-D349-4EC5-AD62-6EC1A5A4D00A}" srcId="{D60A39DC-9B2D-4C49-A87C-FF764B60A112}" destId="{83D32537-EFA2-4431-8506-08F4E0965B6E}" srcOrd="2" destOrd="0" parTransId="{3EDA0DF1-6D71-4748-BC13-61DD971702CB}" sibTransId="{522959F6-3291-4119-93DD-0B00850F6651}"/>
    <dgm:cxn modelId="{2CA61667-C2ED-45E8-88C1-31EFC12D76A6}" type="presParOf" srcId="{44B980C2-BB10-4316-B94E-41DC5CFDA605}" destId="{AD11EEDB-5298-4504-9F01-B212F1B31CA2}" srcOrd="0" destOrd="0" presId="urn:microsoft.com/office/officeart/2005/8/layout/pyramid1"/>
    <dgm:cxn modelId="{86D31511-28A4-45F6-871D-25A73BB76F61}" type="presParOf" srcId="{AD11EEDB-5298-4504-9F01-B212F1B31CA2}" destId="{64CB2BF0-99CA-4044-ADEE-B84C5C571EB3}" srcOrd="0" destOrd="0" presId="urn:microsoft.com/office/officeart/2005/8/layout/pyramid1"/>
    <dgm:cxn modelId="{643ABD14-FD85-4C1A-B2EF-3AEE1801D812}" type="presParOf" srcId="{AD11EEDB-5298-4504-9F01-B212F1B31CA2}" destId="{774E8535-0FD2-46DE-92CE-48E9D808A07F}" srcOrd="1" destOrd="0" presId="urn:microsoft.com/office/officeart/2005/8/layout/pyramid1"/>
    <dgm:cxn modelId="{94F9E4EF-4ECB-4C31-8DA0-E7644CE861AE}" type="presParOf" srcId="{44B980C2-BB10-4316-B94E-41DC5CFDA605}" destId="{26B90B44-6DD5-4519-BE25-51C10AB6C598}" srcOrd="1" destOrd="0" presId="urn:microsoft.com/office/officeart/2005/8/layout/pyramid1"/>
    <dgm:cxn modelId="{66EF6B13-5716-4CCA-A5B9-B718D8FA65DF}" type="presParOf" srcId="{26B90B44-6DD5-4519-BE25-51C10AB6C598}" destId="{FD945C95-70C0-4DB7-A791-92B0DFFA941E}" srcOrd="0" destOrd="0" presId="urn:microsoft.com/office/officeart/2005/8/layout/pyramid1"/>
    <dgm:cxn modelId="{D2FDC54B-A712-4946-8E27-F8E74D0A55FE}" type="presParOf" srcId="{26B90B44-6DD5-4519-BE25-51C10AB6C598}" destId="{30D1E5AF-47D6-42B5-B7D0-0174F3256384}" srcOrd="1" destOrd="0" presId="urn:microsoft.com/office/officeart/2005/8/layout/pyramid1"/>
    <dgm:cxn modelId="{9657B948-DCBB-4DEC-8FD3-3DBB431D252A}" type="presParOf" srcId="{44B980C2-BB10-4316-B94E-41DC5CFDA605}" destId="{6234EACE-8998-4682-8DC3-E1609D43C294}" srcOrd="2" destOrd="0" presId="urn:microsoft.com/office/officeart/2005/8/layout/pyramid1"/>
    <dgm:cxn modelId="{96711FA9-61E8-4509-98BF-D0D05A90B9B6}" type="presParOf" srcId="{6234EACE-8998-4682-8DC3-E1609D43C294}" destId="{0F1C5A23-F118-4D04-8AAC-3A05C80BA0E3}" srcOrd="0" destOrd="0" presId="urn:microsoft.com/office/officeart/2005/8/layout/pyramid1"/>
    <dgm:cxn modelId="{71304CC6-9A28-47F4-8DD0-CB926412FA7B}" type="presParOf" srcId="{6234EACE-8998-4682-8DC3-E1609D43C294}" destId="{452F0CBA-77A8-4794-80AF-D20C00AB6A27}" srcOrd="1" destOrd="0" presId="urn:microsoft.com/office/officeart/2005/8/layout/pyramid1"/>
    <dgm:cxn modelId="{40BFBF3D-9377-4FB2-97C8-A3DD102F469D}" type="presParOf" srcId="{44B980C2-BB10-4316-B94E-41DC5CFDA605}" destId="{09DACDEE-83DD-4823-87FD-1DBDCE9D8477}" srcOrd="3" destOrd="0" presId="urn:microsoft.com/office/officeart/2005/8/layout/pyramid1"/>
    <dgm:cxn modelId="{8AB9DDEE-B23B-4D87-92B2-F51A08109E3B}" type="presParOf" srcId="{09DACDEE-83DD-4823-87FD-1DBDCE9D8477}" destId="{6F87DB76-D3D0-4FCF-96D2-8452A6ACB655}" srcOrd="0" destOrd="0" presId="urn:microsoft.com/office/officeart/2005/8/layout/pyramid1"/>
    <dgm:cxn modelId="{47204AF7-4FCA-40A9-BDAB-1E61DA382B43}" type="presParOf" srcId="{09DACDEE-83DD-4823-87FD-1DBDCE9D8477}" destId="{595047C7-215E-4AC1-B269-23F798E39361}" srcOrd="1" destOrd="0" presId="urn:microsoft.com/office/officeart/2005/8/layout/pyramid1"/>
    <dgm:cxn modelId="{CE9CD1C6-BE28-45D1-9ED5-4E7D62E363DA}" type="presParOf" srcId="{44B980C2-BB10-4316-B94E-41DC5CFDA605}" destId="{CA7F91DC-237B-49CF-BB9D-212A10182F3F}" srcOrd="4" destOrd="0" presId="urn:microsoft.com/office/officeart/2005/8/layout/pyramid1"/>
    <dgm:cxn modelId="{6BF1E7E2-5D22-411F-8478-8DF69349635A}" type="presParOf" srcId="{CA7F91DC-237B-49CF-BB9D-212A10182F3F}" destId="{107BAC0B-2D57-40D3-8B02-D85FA20EB5F3}" srcOrd="0" destOrd="0" presId="urn:microsoft.com/office/officeart/2005/8/layout/pyramid1"/>
    <dgm:cxn modelId="{C6707795-348E-41BB-B8FE-414850083BFB}" type="presParOf" srcId="{CA7F91DC-237B-49CF-BB9D-212A10182F3F}" destId="{E2A5F293-D099-480F-B3B7-87A6AD2FCAB0}"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76FAC89-225C-45A1-9C40-3AB8C8A714E3}" type="doc">
      <dgm:prSet loTypeId="urn:microsoft.com/office/officeart/2008/layout/LinedList" loCatId="list" qsTypeId="urn:microsoft.com/office/officeart/2005/8/quickstyle/simple4" qsCatId="simple" csTypeId="urn:microsoft.com/office/officeart/2005/8/colors/colorful2" csCatId="colorful" phldr="1"/>
      <dgm:spPr/>
      <dgm:t>
        <a:bodyPr/>
        <a:lstStyle/>
        <a:p>
          <a:endParaRPr lang="en-US"/>
        </a:p>
      </dgm:t>
    </dgm:pt>
    <dgm:pt modelId="{6501CE96-0659-4B52-A05A-38F1016AC4A9}">
      <dgm:prSet custT="1"/>
      <dgm:spPr/>
      <dgm:t>
        <a:bodyPr/>
        <a:lstStyle/>
        <a:p>
          <a:r>
            <a:rPr lang="en-US" sz="2000">
              <a:latin typeface="Tahoma" panose="020B0604030504040204" pitchFamily="34" charset="0"/>
              <a:ea typeface="Tahoma" panose="020B0604030504040204" pitchFamily="34" charset="0"/>
              <a:cs typeface="Tahoma" panose="020B0604030504040204" pitchFamily="34" charset="0"/>
            </a:rPr>
            <a:t>Business Contacts – ES &amp; agency</a:t>
          </a:r>
        </a:p>
      </dgm:t>
    </dgm:pt>
    <dgm:pt modelId="{429A7EE2-079B-45CA-929C-EF4F57F4EF52}" type="parTrans" cxnId="{D7F18ACF-CA80-4D9F-9C45-999D9F10911A}">
      <dgm:prSet/>
      <dgm:spPr/>
      <dgm:t>
        <a:bodyPr/>
        <a:lstStyle/>
        <a:p>
          <a:endParaRPr lang="en-US"/>
        </a:p>
      </dgm:t>
    </dgm:pt>
    <dgm:pt modelId="{B995221B-2284-4033-8F0A-4C77ECAA1C6A}" type="sibTrans" cxnId="{D7F18ACF-CA80-4D9F-9C45-999D9F10911A}">
      <dgm:prSet/>
      <dgm:spPr/>
      <dgm:t>
        <a:bodyPr/>
        <a:lstStyle/>
        <a:p>
          <a:endParaRPr lang="en-US"/>
        </a:p>
      </dgm:t>
    </dgm:pt>
    <dgm:pt modelId="{6B1715F1-4808-4FEB-83A4-7518EEC3605C}">
      <dgm:prSet custT="1"/>
      <dgm:spPr/>
      <dgm:t>
        <a:bodyPr/>
        <a:lstStyle/>
        <a:p>
          <a:r>
            <a:rPr lang="en-US" sz="2000">
              <a:latin typeface="Tahoma" panose="020B0604030504040204" pitchFamily="34" charset="0"/>
              <a:ea typeface="Tahoma" panose="020B0604030504040204" pitchFamily="34" charset="0"/>
              <a:cs typeface="Tahoma" panose="020B0604030504040204" pitchFamily="34" charset="0"/>
            </a:rPr>
            <a:t>Society of Human Resource Management</a:t>
          </a:r>
        </a:p>
      </dgm:t>
    </dgm:pt>
    <dgm:pt modelId="{A5E4B96E-2B88-47EC-8E98-70585F1EAF20}" type="parTrans" cxnId="{20521F18-F1A1-4BA5-BF61-EBFD9B99FE27}">
      <dgm:prSet/>
      <dgm:spPr/>
      <dgm:t>
        <a:bodyPr/>
        <a:lstStyle/>
        <a:p>
          <a:endParaRPr lang="en-US"/>
        </a:p>
      </dgm:t>
    </dgm:pt>
    <dgm:pt modelId="{E41691A2-5EF2-4A90-B776-5ED8293A202A}" type="sibTrans" cxnId="{20521F18-F1A1-4BA5-BF61-EBFD9B99FE27}">
      <dgm:prSet/>
      <dgm:spPr/>
      <dgm:t>
        <a:bodyPr/>
        <a:lstStyle/>
        <a:p>
          <a:endParaRPr lang="en-US"/>
        </a:p>
      </dgm:t>
    </dgm:pt>
    <dgm:pt modelId="{8D14B4F3-6788-4903-A640-344D536AAAFA}">
      <dgm:prSet custT="1"/>
      <dgm:spPr/>
      <dgm:t>
        <a:bodyPr/>
        <a:lstStyle/>
        <a:p>
          <a:r>
            <a:rPr lang="en-US" sz="2000">
              <a:latin typeface="Tahoma" panose="020B0604030504040204" pitchFamily="34" charset="0"/>
              <a:ea typeface="Tahoma" panose="020B0604030504040204" pitchFamily="34" charset="0"/>
              <a:cs typeface="Tahoma" panose="020B0604030504040204" pitchFamily="34" charset="0"/>
            </a:rPr>
            <a:t>Social media contacts</a:t>
          </a:r>
        </a:p>
      </dgm:t>
    </dgm:pt>
    <dgm:pt modelId="{8F69684C-7C67-4EF9-9D5A-7C3D5A1E94B2}" type="parTrans" cxnId="{5AFFF5F9-42B7-42E5-8228-E9438E1A3A78}">
      <dgm:prSet/>
      <dgm:spPr/>
      <dgm:t>
        <a:bodyPr/>
        <a:lstStyle/>
        <a:p>
          <a:endParaRPr lang="en-US"/>
        </a:p>
      </dgm:t>
    </dgm:pt>
    <dgm:pt modelId="{E3C7C4F9-D6DF-439A-946E-4327EC164B8A}" type="sibTrans" cxnId="{5AFFF5F9-42B7-42E5-8228-E9438E1A3A78}">
      <dgm:prSet/>
      <dgm:spPr/>
      <dgm:t>
        <a:bodyPr/>
        <a:lstStyle/>
        <a:p>
          <a:endParaRPr lang="en-US"/>
        </a:p>
      </dgm:t>
    </dgm:pt>
    <dgm:pt modelId="{4638393D-EF33-4650-88FC-235630C96CB9}">
      <dgm:prSet custT="1"/>
      <dgm:spPr/>
      <dgm:t>
        <a:bodyPr/>
        <a:lstStyle/>
        <a:p>
          <a:r>
            <a:rPr lang="en-US" sz="2000">
              <a:latin typeface="Tahoma" panose="020B0604030504040204" pitchFamily="34" charset="0"/>
              <a:ea typeface="Tahoma" panose="020B0604030504040204" pitchFamily="34" charset="0"/>
              <a:cs typeface="Tahoma" panose="020B0604030504040204" pitchFamily="34" charset="0"/>
            </a:rPr>
            <a:t>Business Contacts - job seeker, friends &amp; family </a:t>
          </a:r>
        </a:p>
      </dgm:t>
    </dgm:pt>
    <dgm:pt modelId="{C0E9703C-EBA6-4B4B-8D09-A0F04372264D}" type="parTrans" cxnId="{D66FE658-2103-4B2F-A9E9-BE4BEF9990EB}">
      <dgm:prSet/>
      <dgm:spPr/>
      <dgm:t>
        <a:bodyPr/>
        <a:lstStyle/>
        <a:p>
          <a:endParaRPr lang="en-US"/>
        </a:p>
      </dgm:t>
    </dgm:pt>
    <dgm:pt modelId="{CE1BB521-13AA-4014-9C63-7ACDFB117B5A}" type="sibTrans" cxnId="{D66FE658-2103-4B2F-A9E9-BE4BEF9990EB}">
      <dgm:prSet/>
      <dgm:spPr/>
      <dgm:t>
        <a:bodyPr/>
        <a:lstStyle/>
        <a:p>
          <a:endParaRPr lang="en-US"/>
        </a:p>
      </dgm:t>
    </dgm:pt>
    <dgm:pt modelId="{2334D5B0-B637-46E9-B2B8-63738F4D3391}">
      <dgm:prSet custT="1"/>
      <dgm:spPr/>
      <dgm:t>
        <a:bodyPr/>
        <a:lstStyle/>
        <a:p>
          <a:r>
            <a:rPr lang="en-US" sz="2000">
              <a:latin typeface="Tahoma" panose="020B0604030504040204" pitchFamily="34" charset="0"/>
              <a:ea typeface="Tahoma" panose="020B0604030504040204" pitchFamily="34" charset="0"/>
              <a:cs typeface="Tahoma" panose="020B0604030504040204" pitchFamily="34" charset="0"/>
            </a:rPr>
            <a:t>OVR</a:t>
          </a:r>
        </a:p>
      </dgm:t>
    </dgm:pt>
    <dgm:pt modelId="{15F64CE2-DEA2-4382-B8D2-78EC7ABF60B6}" type="parTrans" cxnId="{7DC4C848-9EDE-4FD9-9352-1F19F3C3C722}">
      <dgm:prSet/>
      <dgm:spPr/>
      <dgm:t>
        <a:bodyPr/>
        <a:lstStyle/>
        <a:p>
          <a:endParaRPr lang="en-US"/>
        </a:p>
      </dgm:t>
    </dgm:pt>
    <dgm:pt modelId="{B92B69AC-737C-4674-9A12-0F1FA9E0C7BC}" type="sibTrans" cxnId="{7DC4C848-9EDE-4FD9-9352-1F19F3C3C722}">
      <dgm:prSet/>
      <dgm:spPr/>
      <dgm:t>
        <a:bodyPr/>
        <a:lstStyle/>
        <a:p>
          <a:endParaRPr lang="en-US"/>
        </a:p>
      </dgm:t>
    </dgm:pt>
    <dgm:pt modelId="{C8F0C90E-9B0F-4897-B41A-03CC33F29048}">
      <dgm:prSet custT="1"/>
      <dgm:spPr/>
      <dgm:t>
        <a:bodyPr/>
        <a:lstStyle/>
        <a:p>
          <a:r>
            <a:rPr lang="en-US" sz="2000">
              <a:latin typeface="Tahoma" panose="020B0604030504040204" pitchFamily="34" charset="0"/>
              <a:ea typeface="Tahoma" panose="020B0604030504040204" pitchFamily="34" charset="0"/>
              <a:cs typeface="Tahoma" panose="020B0604030504040204" pitchFamily="34" charset="0"/>
            </a:rPr>
            <a:t>Civic organizations</a:t>
          </a:r>
        </a:p>
      </dgm:t>
    </dgm:pt>
    <dgm:pt modelId="{D72F6449-0058-4EAF-8E6B-73F7DC3BB6C3}" type="parTrans" cxnId="{E82F8E8A-43F0-404B-BF9C-B82982295810}">
      <dgm:prSet/>
      <dgm:spPr/>
      <dgm:t>
        <a:bodyPr/>
        <a:lstStyle/>
        <a:p>
          <a:endParaRPr lang="en-US"/>
        </a:p>
      </dgm:t>
    </dgm:pt>
    <dgm:pt modelId="{EBD5B829-1AE5-4B50-979A-BB0136DB7CE0}" type="sibTrans" cxnId="{E82F8E8A-43F0-404B-BF9C-B82982295810}">
      <dgm:prSet/>
      <dgm:spPr/>
      <dgm:t>
        <a:bodyPr/>
        <a:lstStyle/>
        <a:p>
          <a:endParaRPr lang="en-US"/>
        </a:p>
      </dgm:t>
    </dgm:pt>
    <dgm:pt modelId="{5925FAAB-BB20-48E4-B9B4-F697AC0B9415}">
      <dgm:prSet custT="1"/>
      <dgm:spPr/>
      <dgm:t>
        <a:bodyPr/>
        <a:lstStyle/>
        <a:p>
          <a:r>
            <a:rPr lang="en-US" sz="2000">
              <a:latin typeface="Tahoma" panose="020B0604030504040204" pitchFamily="34" charset="0"/>
              <a:ea typeface="Tahoma" panose="020B0604030504040204" pitchFamily="34" charset="0"/>
              <a:cs typeface="Tahoma" panose="020B0604030504040204" pitchFamily="34" charset="0"/>
            </a:rPr>
            <a:t>Workforce Innovation Board</a:t>
          </a:r>
        </a:p>
      </dgm:t>
    </dgm:pt>
    <dgm:pt modelId="{970099E6-C464-417A-815C-226BCADBDFA1}" type="parTrans" cxnId="{2DD3C5E5-2783-4DD9-B5C3-825C6FD25EAB}">
      <dgm:prSet/>
      <dgm:spPr/>
      <dgm:t>
        <a:bodyPr/>
        <a:lstStyle/>
        <a:p>
          <a:endParaRPr lang="en-US"/>
        </a:p>
      </dgm:t>
    </dgm:pt>
    <dgm:pt modelId="{253C7353-D3D9-41E3-B607-A0331079B553}" type="sibTrans" cxnId="{2DD3C5E5-2783-4DD9-B5C3-825C6FD25EAB}">
      <dgm:prSet/>
      <dgm:spPr/>
      <dgm:t>
        <a:bodyPr/>
        <a:lstStyle/>
        <a:p>
          <a:endParaRPr lang="en-US"/>
        </a:p>
      </dgm:t>
    </dgm:pt>
    <dgm:pt modelId="{B883C1DB-52FD-4EAE-B1F3-20DA99851B8B}">
      <dgm:prSet custT="1"/>
      <dgm:spPr/>
      <dgm:t>
        <a:bodyPr/>
        <a:lstStyle/>
        <a:p>
          <a:r>
            <a:rPr lang="en-US" sz="2000">
              <a:latin typeface="Tahoma" panose="020B0604030504040204" pitchFamily="34" charset="0"/>
              <a:ea typeface="Tahoma" panose="020B0604030504040204" pitchFamily="34" charset="0"/>
              <a:cs typeface="Tahoma" panose="020B0604030504040204" pitchFamily="34" charset="0"/>
            </a:rPr>
            <a:t>Advocacy agencies</a:t>
          </a:r>
        </a:p>
      </dgm:t>
    </dgm:pt>
    <dgm:pt modelId="{5C040AE0-B6E1-400F-B668-B5625836AC03}" type="parTrans" cxnId="{CE5941C6-BC51-45FC-9E5B-CF92CF4CCA21}">
      <dgm:prSet/>
      <dgm:spPr/>
      <dgm:t>
        <a:bodyPr/>
        <a:lstStyle/>
        <a:p>
          <a:endParaRPr lang="en-US"/>
        </a:p>
      </dgm:t>
    </dgm:pt>
    <dgm:pt modelId="{9B57B6D2-CBC3-425E-9CBC-FBDE8E980D62}" type="sibTrans" cxnId="{CE5941C6-BC51-45FC-9E5B-CF92CF4CCA21}">
      <dgm:prSet/>
      <dgm:spPr/>
      <dgm:t>
        <a:bodyPr/>
        <a:lstStyle/>
        <a:p>
          <a:endParaRPr lang="en-US"/>
        </a:p>
      </dgm:t>
    </dgm:pt>
    <dgm:pt modelId="{BFDBA91D-4E91-40BA-A9C5-23586BCE6762}">
      <dgm:prSet custT="1"/>
      <dgm:spPr/>
      <dgm:t>
        <a:bodyPr/>
        <a:lstStyle/>
        <a:p>
          <a:r>
            <a:rPr lang="en-US" sz="2000">
              <a:latin typeface="Tahoma" panose="020B0604030504040204" pitchFamily="34" charset="0"/>
              <a:ea typeface="Tahoma" panose="020B0604030504040204" pitchFamily="34" charset="0"/>
              <a:cs typeface="Tahoma" panose="020B0604030504040204" pitchFamily="34" charset="0"/>
            </a:rPr>
            <a:t>Professional associations</a:t>
          </a:r>
        </a:p>
      </dgm:t>
    </dgm:pt>
    <dgm:pt modelId="{DE4D1FAE-FD8A-4F2C-A060-016EB633BABF}" type="parTrans" cxnId="{5B56A67A-CEE9-45D0-9555-A47F00DA9664}">
      <dgm:prSet/>
      <dgm:spPr/>
      <dgm:t>
        <a:bodyPr/>
        <a:lstStyle/>
        <a:p>
          <a:endParaRPr lang="en-US"/>
        </a:p>
      </dgm:t>
    </dgm:pt>
    <dgm:pt modelId="{67127C91-9C7A-4AA9-9DFC-64F4DB662224}" type="sibTrans" cxnId="{5B56A67A-CEE9-45D0-9555-A47F00DA9664}">
      <dgm:prSet/>
      <dgm:spPr/>
      <dgm:t>
        <a:bodyPr/>
        <a:lstStyle/>
        <a:p>
          <a:endParaRPr lang="en-US"/>
        </a:p>
      </dgm:t>
    </dgm:pt>
    <dgm:pt modelId="{2E3577F3-898E-4EE7-878F-5D2CCDD29549}">
      <dgm:prSet custT="1"/>
      <dgm:spPr/>
      <dgm:t>
        <a:bodyPr/>
        <a:lstStyle/>
        <a:p>
          <a:r>
            <a:rPr lang="en-US" sz="2000">
              <a:latin typeface="Tahoma" panose="020B0604030504040204" pitchFamily="34" charset="0"/>
              <a:ea typeface="Tahoma" panose="020B0604030504040204" pitchFamily="34" charset="0"/>
              <a:cs typeface="Tahoma" panose="020B0604030504040204" pitchFamily="34" charset="0"/>
            </a:rPr>
            <a:t>Chamber of Commerce</a:t>
          </a:r>
        </a:p>
      </dgm:t>
    </dgm:pt>
    <dgm:pt modelId="{478A489E-91D6-4289-B457-5CB39A4BF3F7}" type="parTrans" cxnId="{CA068413-7978-4F86-96DA-A10C4A8692A4}">
      <dgm:prSet/>
      <dgm:spPr/>
      <dgm:t>
        <a:bodyPr/>
        <a:lstStyle/>
        <a:p>
          <a:endParaRPr lang="en-US"/>
        </a:p>
      </dgm:t>
    </dgm:pt>
    <dgm:pt modelId="{4970DC68-6C90-4816-95F3-A31050D1E625}" type="sibTrans" cxnId="{CA068413-7978-4F86-96DA-A10C4A8692A4}">
      <dgm:prSet/>
      <dgm:spPr/>
      <dgm:t>
        <a:bodyPr/>
        <a:lstStyle/>
        <a:p>
          <a:endParaRPr lang="en-US"/>
        </a:p>
      </dgm:t>
    </dgm:pt>
    <dgm:pt modelId="{35B744D5-D331-44B3-82EE-9DDA3D9E1AEF}">
      <dgm:prSet custT="1"/>
      <dgm:spPr/>
      <dgm:t>
        <a:bodyPr/>
        <a:lstStyle/>
        <a:p>
          <a:r>
            <a:rPr lang="en-US" sz="2000">
              <a:latin typeface="Tahoma" panose="020B0604030504040204" pitchFamily="34" charset="0"/>
              <a:ea typeface="Tahoma" panose="020B0604030504040204" pitchFamily="34" charset="0"/>
              <a:cs typeface="Tahoma" panose="020B0604030504040204" pitchFamily="34" charset="0"/>
            </a:rPr>
            <a:t>Coalition Forward</a:t>
          </a:r>
        </a:p>
      </dgm:t>
    </dgm:pt>
    <dgm:pt modelId="{05E02D7E-EB0F-40D8-BFAC-3BDA1537C841}" type="parTrans" cxnId="{4794DD59-4162-4C4B-8810-45F5F47D2C54}">
      <dgm:prSet/>
      <dgm:spPr/>
      <dgm:t>
        <a:bodyPr/>
        <a:lstStyle/>
        <a:p>
          <a:endParaRPr lang="en-US"/>
        </a:p>
      </dgm:t>
    </dgm:pt>
    <dgm:pt modelId="{BB8B8948-44ED-4D24-9C6E-64D517A2446B}" type="sibTrans" cxnId="{4794DD59-4162-4C4B-8810-45F5F47D2C54}">
      <dgm:prSet/>
      <dgm:spPr/>
      <dgm:t>
        <a:bodyPr/>
        <a:lstStyle/>
        <a:p>
          <a:endParaRPr lang="en-US"/>
        </a:p>
      </dgm:t>
    </dgm:pt>
    <dgm:pt modelId="{011AD167-815D-4AA1-8B82-5D90E23CE54F}" type="pres">
      <dgm:prSet presAssocID="{C76FAC89-225C-45A1-9C40-3AB8C8A714E3}" presName="vert0" presStyleCnt="0">
        <dgm:presLayoutVars>
          <dgm:dir/>
          <dgm:animOne val="branch"/>
          <dgm:animLvl val="lvl"/>
        </dgm:presLayoutVars>
      </dgm:prSet>
      <dgm:spPr/>
    </dgm:pt>
    <dgm:pt modelId="{DCD5A21E-F608-4E70-AE9E-7EA464F07EF9}" type="pres">
      <dgm:prSet presAssocID="{6501CE96-0659-4B52-A05A-38F1016AC4A9}" presName="thickLine" presStyleLbl="alignNode1" presStyleIdx="0" presStyleCnt="11"/>
      <dgm:spPr/>
      <dgm:extLst>
        <a:ext uri="{E40237B7-FDA0-4F09-8148-C483321AD2D9}">
          <dgm14:cNvPr xmlns:dgm14="http://schemas.microsoft.com/office/drawing/2010/diagram" id="0" name="" descr="Business contacts - ES &amp; agency, Society of Human Resource Management, Social media contacts, Business Contacts - job seeker, friends &amp; family, OVR, Civic organizations, Workforce Innovation Board, Advocacy agencies, Proessional associations, Chamber of Commerce, Coalition of Workforce Diversity. "/>
        </a:ext>
      </dgm:extLst>
    </dgm:pt>
    <dgm:pt modelId="{111E26EE-BA92-4164-B7F3-6292DD61E5D5}" type="pres">
      <dgm:prSet presAssocID="{6501CE96-0659-4B52-A05A-38F1016AC4A9}" presName="horz1" presStyleCnt="0"/>
      <dgm:spPr/>
    </dgm:pt>
    <dgm:pt modelId="{75B638BA-040F-4A67-9041-7B6EA47876F8}" type="pres">
      <dgm:prSet presAssocID="{6501CE96-0659-4B52-A05A-38F1016AC4A9}" presName="tx1" presStyleLbl="revTx" presStyleIdx="0" presStyleCnt="11"/>
      <dgm:spPr/>
    </dgm:pt>
    <dgm:pt modelId="{2B107BBD-D51A-4927-926F-0638199E19DD}" type="pres">
      <dgm:prSet presAssocID="{6501CE96-0659-4B52-A05A-38F1016AC4A9}" presName="vert1" presStyleCnt="0"/>
      <dgm:spPr/>
    </dgm:pt>
    <dgm:pt modelId="{6DA2BC00-769A-4E99-9598-8A157713A383}" type="pres">
      <dgm:prSet presAssocID="{6B1715F1-4808-4FEB-83A4-7518EEC3605C}" presName="thickLine" presStyleLbl="alignNode1" presStyleIdx="1" presStyleCnt="11"/>
      <dgm:spPr/>
    </dgm:pt>
    <dgm:pt modelId="{D70B5DE8-6555-43A4-9FB1-2D4C1E43BFD3}" type="pres">
      <dgm:prSet presAssocID="{6B1715F1-4808-4FEB-83A4-7518EEC3605C}" presName="horz1" presStyleCnt="0"/>
      <dgm:spPr/>
    </dgm:pt>
    <dgm:pt modelId="{D45D17AF-BF67-4F91-A64B-BAC60D0FEFC0}" type="pres">
      <dgm:prSet presAssocID="{6B1715F1-4808-4FEB-83A4-7518EEC3605C}" presName="tx1" presStyleLbl="revTx" presStyleIdx="1" presStyleCnt="11"/>
      <dgm:spPr/>
    </dgm:pt>
    <dgm:pt modelId="{DF2EC267-2DCC-416A-9D97-1D7A59355E2A}" type="pres">
      <dgm:prSet presAssocID="{6B1715F1-4808-4FEB-83A4-7518EEC3605C}" presName="vert1" presStyleCnt="0"/>
      <dgm:spPr/>
    </dgm:pt>
    <dgm:pt modelId="{0FE532DE-7750-4022-A4AB-0823C086B78F}" type="pres">
      <dgm:prSet presAssocID="{8D14B4F3-6788-4903-A640-344D536AAAFA}" presName="thickLine" presStyleLbl="alignNode1" presStyleIdx="2" presStyleCnt="11"/>
      <dgm:spPr/>
    </dgm:pt>
    <dgm:pt modelId="{D378181D-AB17-4A60-9D8C-01A80A357118}" type="pres">
      <dgm:prSet presAssocID="{8D14B4F3-6788-4903-A640-344D536AAAFA}" presName="horz1" presStyleCnt="0"/>
      <dgm:spPr/>
    </dgm:pt>
    <dgm:pt modelId="{7D107700-AF2E-4B14-8B4A-EB4C47B76BA6}" type="pres">
      <dgm:prSet presAssocID="{8D14B4F3-6788-4903-A640-344D536AAAFA}" presName="tx1" presStyleLbl="revTx" presStyleIdx="2" presStyleCnt="11"/>
      <dgm:spPr/>
    </dgm:pt>
    <dgm:pt modelId="{F477F5EC-FEBE-4360-AC99-8AEB91D1267E}" type="pres">
      <dgm:prSet presAssocID="{8D14B4F3-6788-4903-A640-344D536AAAFA}" presName="vert1" presStyleCnt="0"/>
      <dgm:spPr/>
    </dgm:pt>
    <dgm:pt modelId="{A5C9CEE1-68D1-4899-BA2C-B0BF41E2D8DE}" type="pres">
      <dgm:prSet presAssocID="{4638393D-EF33-4650-88FC-235630C96CB9}" presName="thickLine" presStyleLbl="alignNode1" presStyleIdx="3" presStyleCnt="11"/>
      <dgm:spPr/>
    </dgm:pt>
    <dgm:pt modelId="{7D3215AB-DCB0-45ED-8679-0B89473E3655}" type="pres">
      <dgm:prSet presAssocID="{4638393D-EF33-4650-88FC-235630C96CB9}" presName="horz1" presStyleCnt="0"/>
      <dgm:spPr/>
    </dgm:pt>
    <dgm:pt modelId="{769AE1FC-4786-4ACA-821A-D5F6532100F2}" type="pres">
      <dgm:prSet presAssocID="{4638393D-EF33-4650-88FC-235630C96CB9}" presName="tx1" presStyleLbl="revTx" presStyleIdx="3" presStyleCnt="11" custScaleY="121991"/>
      <dgm:spPr/>
    </dgm:pt>
    <dgm:pt modelId="{E8F1D2C0-233A-46C8-B5E4-D977C239F3BE}" type="pres">
      <dgm:prSet presAssocID="{4638393D-EF33-4650-88FC-235630C96CB9}" presName="vert1" presStyleCnt="0"/>
      <dgm:spPr/>
    </dgm:pt>
    <dgm:pt modelId="{460E6145-6F83-4440-8F8B-023C94D90430}" type="pres">
      <dgm:prSet presAssocID="{2334D5B0-B637-46E9-B2B8-63738F4D3391}" presName="thickLine" presStyleLbl="alignNode1" presStyleIdx="4" presStyleCnt="11"/>
      <dgm:spPr/>
    </dgm:pt>
    <dgm:pt modelId="{4816CFE9-2843-48EB-887A-281EE7722A22}" type="pres">
      <dgm:prSet presAssocID="{2334D5B0-B637-46E9-B2B8-63738F4D3391}" presName="horz1" presStyleCnt="0"/>
      <dgm:spPr/>
    </dgm:pt>
    <dgm:pt modelId="{259B8762-A3CA-48E0-BF9E-0D09F38EB8E8}" type="pres">
      <dgm:prSet presAssocID="{2334D5B0-B637-46E9-B2B8-63738F4D3391}" presName="tx1" presStyleLbl="revTx" presStyleIdx="4" presStyleCnt="11"/>
      <dgm:spPr/>
    </dgm:pt>
    <dgm:pt modelId="{F4E39245-F40F-4EF7-B06C-EA3A775836B9}" type="pres">
      <dgm:prSet presAssocID="{2334D5B0-B637-46E9-B2B8-63738F4D3391}" presName="vert1" presStyleCnt="0"/>
      <dgm:spPr/>
    </dgm:pt>
    <dgm:pt modelId="{1D88B88E-4BAB-4ADC-94EA-80A58CF4931E}" type="pres">
      <dgm:prSet presAssocID="{C8F0C90E-9B0F-4897-B41A-03CC33F29048}" presName="thickLine" presStyleLbl="alignNode1" presStyleIdx="5" presStyleCnt="11"/>
      <dgm:spPr/>
    </dgm:pt>
    <dgm:pt modelId="{F904CC12-3D06-4BFF-9AC7-BBFCA58C198A}" type="pres">
      <dgm:prSet presAssocID="{C8F0C90E-9B0F-4897-B41A-03CC33F29048}" presName="horz1" presStyleCnt="0"/>
      <dgm:spPr/>
    </dgm:pt>
    <dgm:pt modelId="{63746F1F-2339-41FD-980F-BE1BE18DBD35}" type="pres">
      <dgm:prSet presAssocID="{C8F0C90E-9B0F-4897-B41A-03CC33F29048}" presName="tx1" presStyleLbl="revTx" presStyleIdx="5" presStyleCnt="11"/>
      <dgm:spPr/>
    </dgm:pt>
    <dgm:pt modelId="{7A797A69-7C52-4121-8A2C-65D88110D109}" type="pres">
      <dgm:prSet presAssocID="{C8F0C90E-9B0F-4897-B41A-03CC33F29048}" presName="vert1" presStyleCnt="0"/>
      <dgm:spPr/>
    </dgm:pt>
    <dgm:pt modelId="{859F73F3-5FE3-4898-88B1-A255C2B13800}" type="pres">
      <dgm:prSet presAssocID="{5925FAAB-BB20-48E4-B9B4-F697AC0B9415}" presName="thickLine" presStyleLbl="alignNode1" presStyleIdx="6" presStyleCnt="11"/>
      <dgm:spPr/>
    </dgm:pt>
    <dgm:pt modelId="{2E659049-E37E-45CA-A163-DFC77BA363AB}" type="pres">
      <dgm:prSet presAssocID="{5925FAAB-BB20-48E4-B9B4-F697AC0B9415}" presName="horz1" presStyleCnt="0"/>
      <dgm:spPr/>
    </dgm:pt>
    <dgm:pt modelId="{9973372F-E5AC-4DF4-B636-708E2F21DA93}" type="pres">
      <dgm:prSet presAssocID="{5925FAAB-BB20-48E4-B9B4-F697AC0B9415}" presName="tx1" presStyleLbl="revTx" presStyleIdx="6" presStyleCnt="11"/>
      <dgm:spPr/>
    </dgm:pt>
    <dgm:pt modelId="{E58F566C-2183-4AA9-B2B1-C92B0F6046DA}" type="pres">
      <dgm:prSet presAssocID="{5925FAAB-BB20-48E4-B9B4-F697AC0B9415}" presName="vert1" presStyleCnt="0"/>
      <dgm:spPr/>
    </dgm:pt>
    <dgm:pt modelId="{670F695F-B3A1-43C0-90E4-BC4F7EB26312}" type="pres">
      <dgm:prSet presAssocID="{B883C1DB-52FD-4EAE-B1F3-20DA99851B8B}" presName="thickLine" presStyleLbl="alignNode1" presStyleIdx="7" presStyleCnt="11"/>
      <dgm:spPr/>
    </dgm:pt>
    <dgm:pt modelId="{BA4FF88B-79B2-4800-B016-E745493D2533}" type="pres">
      <dgm:prSet presAssocID="{B883C1DB-52FD-4EAE-B1F3-20DA99851B8B}" presName="horz1" presStyleCnt="0"/>
      <dgm:spPr/>
    </dgm:pt>
    <dgm:pt modelId="{E8AF1299-BEC4-4D69-B001-8DF8AA0FBC2E}" type="pres">
      <dgm:prSet presAssocID="{B883C1DB-52FD-4EAE-B1F3-20DA99851B8B}" presName="tx1" presStyleLbl="revTx" presStyleIdx="7" presStyleCnt="11"/>
      <dgm:spPr/>
    </dgm:pt>
    <dgm:pt modelId="{96587B3C-73C4-4CC4-9CFD-BE449043D329}" type="pres">
      <dgm:prSet presAssocID="{B883C1DB-52FD-4EAE-B1F3-20DA99851B8B}" presName="vert1" presStyleCnt="0"/>
      <dgm:spPr/>
    </dgm:pt>
    <dgm:pt modelId="{7154261A-99E7-45AB-B1FE-A9D0779B9667}" type="pres">
      <dgm:prSet presAssocID="{BFDBA91D-4E91-40BA-A9C5-23586BCE6762}" presName="thickLine" presStyleLbl="alignNode1" presStyleIdx="8" presStyleCnt="11"/>
      <dgm:spPr/>
    </dgm:pt>
    <dgm:pt modelId="{858EE7CB-9330-4AFD-A0B3-00CD8ADF333B}" type="pres">
      <dgm:prSet presAssocID="{BFDBA91D-4E91-40BA-A9C5-23586BCE6762}" presName="horz1" presStyleCnt="0"/>
      <dgm:spPr/>
    </dgm:pt>
    <dgm:pt modelId="{F893D661-157F-494A-8832-11E90088F5AC}" type="pres">
      <dgm:prSet presAssocID="{BFDBA91D-4E91-40BA-A9C5-23586BCE6762}" presName="tx1" presStyleLbl="revTx" presStyleIdx="8" presStyleCnt="11"/>
      <dgm:spPr/>
    </dgm:pt>
    <dgm:pt modelId="{5D8A818F-0BA3-4D28-9F48-780FEE1DDB76}" type="pres">
      <dgm:prSet presAssocID="{BFDBA91D-4E91-40BA-A9C5-23586BCE6762}" presName="vert1" presStyleCnt="0"/>
      <dgm:spPr/>
    </dgm:pt>
    <dgm:pt modelId="{CCF757E0-FDB6-4A14-BD63-8B02EE423223}" type="pres">
      <dgm:prSet presAssocID="{2E3577F3-898E-4EE7-878F-5D2CCDD29549}" presName="thickLine" presStyleLbl="alignNode1" presStyleIdx="9" presStyleCnt="11"/>
      <dgm:spPr/>
    </dgm:pt>
    <dgm:pt modelId="{8E265468-8092-4195-801C-73939E33E364}" type="pres">
      <dgm:prSet presAssocID="{2E3577F3-898E-4EE7-878F-5D2CCDD29549}" presName="horz1" presStyleCnt="0"/>
      <dgm:spPr/>
    </dgm:pt>
    <dgm:pt modelId="{564769F8-CB8B-4B9C-BE29-B8CEDD94F7A3}" type="pres">
      <dgm:prSet presAssocID="{2E3577F3-898E-4EE7-878F-5D2CCDD29549}" presName="tx1" presStyleLbl="revTx" presStyleIdx="9" presStyleCnt="11"/>
      <dgm:spPr/>
    </dgm:pt>
    <dgm:pt modelId="{FCEEFA40-8217-4B18-8D80-57DB865C90DA}" type="pres">
      <dgm:prSet presAssocID="{2E3577F3-898E-4EE7-878F-5D2CCDD29549}" presName="vert1" presStyleCnt="0"/>
      <dgm:spPr/>
    </dgm:pt>
    <dgm:pt modelId="{79B7EB6E-A150-4704-A92C-2C229BF26141}" type="pres">
      <dgm:prSet presAssocID="{35B744D5-D331-44B3-82EE-9DDA3D9E1AEF}" presName="thickLine" presStyleLbl="alignNode1" presStyleIdx="10" presStyleCnt="11"/>
      <dgm:spPr/>
    </dgm:pt>
    <dgm:pt modelId="{227738FA-1DAB-49C6-BD37-C8FCE26EBC4B}" type="pres">
      <dgm:prSet presAssocID="{35B744D5-D331-44B3-82EE-9DDA3D9E1AEF}" presName="horz1" presStyleCnt="0"/>
      <dgm:spPr/>
    </dgm:pt>
    <dgm:pt modelId="{FD4D5DB7-886D-4A00-8D6A-619BE7E1FF72}" type="pres">
      <dgm:prSet presAssocID="{35B744D5-D331-44B3-82EE-9DDA3D9E1AEF}" presName="tx1" presStyleLbl="revTx" presStyleIdx="10" presStyleCnt="11"/>
      <dgm:spPr/>
    </dgm:pt>
    <dgm:pt modelId="{FA72EF2D-3B48-4DA7-A921-070528616DB3}" type="pres">
      <dgm:prSet presAssocID="{35B744D5-D331-44B3-82EE-9DDA3D9E1AEF}" presName="vert1" presStyleCnt="0"/>
      <dgm:spPr/>
    </dgm:pt>
  </dgm:ptLst>
  <dgm:cxnLst>
    <dgm:cxn modelId="{CA068413-7978-4F86-96DA-A10C4A8692A4}" srcId="{C76FAC89-225C-45A1-9C40-3AB8C8A714E3}" destId="{2E3577F3-898E-4EE7-878F-5D2CCDD29549}" srcOrd="9" destOrd="0" parTransId="{478A489E-91D6-4289-B457-5CB39A4BF3F7}" sibTransId="{4970DC68-6C90-4816-95F3-A31050D1E625}"/>
    <dgm:cxn modelId="{20521F18-F1A1-4BA5-BF61-EBFD9B99FE27}" srcId="{C76FAC89-225C-45A1-9C40-3AB8C8A714E3}" destId="{6B1715F1-4808-4FEB-83A4-7518EEC3605C}" srcOrd="1" destOrd="0" parTransId="{A5E4B96E-2B88-47EC-8E98-70585F1EAF20}" sibTransId="{E41691A2-5EF2-4A90-B776-5ED8293A202A}"/>
    <dgm:cxn modelId="{47E1CC34-F5F1-4FC3-A15E-E1D9B685C370}" type="presOf" srcId="{2334D5B0-B637-46E9-B2B8-63738F4D3391}" destId="{259B8762-A3CA-48E0-BF9E-0D09F38EB8E8}" srcOrd="0" destOrd="0" presId="urn:microsoft.com/office/officeart/2008/layout/LinedList"/>
    <dgm:cxn modelId="{EE50B45F-6CAB-43D9-9EEA-709CA33A7D61}" type="presOf" srcId="{6501CE96-0659-4B52-A05A-38F1016AC4A9}" destId="{75B638BA-040F-4A67-9041-7B6EA47876F8}" srcOrd="0" destOrd="0" presId="urn:microsoft.com/office/officeart/2008/layout/LinedList"/>
    <dgm:cxn modelId="{54F39A62-D52A-476A-A8AA-1CB5DC1BE65C}" type="presOf" srcId="{BFDBA91D-4E91-40BA-A9C5-23586BCE6762}" destId="{F893D661-157F-494A-8832-11E90088F5AC}" srcOrd="0" destOrd="0" presId="urn:microsoft.com/office/officeart/2008/layout/LinedList"/>
    <dgm:cxn modelId="{7DC4C848-9EDE-4FD9-9352-1F19F3C3C722}" srcId="{C76FAC89-225C-45A1-9C40-3AB8C8A714E3}" destId="{2334D5B0-B637-46E9-B2B8-63738F4D3391}" srcOrd="4" destOrd="0" parTransId="{15F64CE2-DEA2-4382-B8D2-78EC7ABF60B6}" sibTransId="{B92B69AC-737C-4674-9A12-0F1FA9E0C7BC}"/>
    <dgm:cxn modelId="{0EA25B6B-A6CC-4472-A8C6-235889D133E4}" type="presOf" srcId="{35B744D5-D331-44B3-82EE-9DDA3D9E1AEF}" destId="{FD4D5DB7-886D-4A00-8D6A-619BE7E1FF72}" srcOrd="0" destOrd="0" presId="urn:microsoft.com/office/officeart/2008/layout/LinedList"/>
    <dgm:cxn modelId="{D66FE658-2103-4B2F-A9E9-BE4BEF9990EB}" srcId="{C76FAC89-225C-45A1-9C40-3AB8C8A714E3}" destId="{4638393D-EF33-4650-88FC-235630C96CB9}" srcOrd="3" destOrd="0" parTransId="{C0E9703C-EBA6-4B4B-8D09-A0F04372264D}" sibTransId="{CE1BB521-13AA-4014-9C63-7ACDFB117B5A}"/>
    <dgm:cxn modelId="{4794DD59-4162-4C4B-8810-45F5F47D2C54}" srcId="{C76FAC89-225C-45A1-9C40-3AB8C8A714E3}" destId="{35B744D5-D331-44B3-82EE-9DDA3D9E1AEF}" srcOrd="10" destOrd="0" parTransId="{05E02D7E-EB0F-40D8-BFAC-3BDA1537C841}" sibTransId="{BB8B8948-44ED-4D24-9C6E-64D517A2446B}"/>
    <dgm:cxn modelId="{5B56A67A-CEE9-45D0-9555-A47F00DA9664}" srcId="{C76FAC89-225C-45A1-9C40-3AB8C8A714E3}" destId="{BFDBA91D-4E91-40BA-A9C5-23586BCE6762}" srcOrd="8" destOrd="0" parTransId="{DE4D1FAE-FD8A-4F2C-A060-016EB633BABF}" sibTransId="{67127C91-9C7A-4AA9-9DFC-64F4DB662224}"/>
    <dgm:cxn modelId="{E82F8E8A-43F0-404B-BF9C-B82982295810}" srcId="{C76FAC89-225C-45A1-9C40-3AB8C8A714E3}" destId="{C8F0C90E-9B0F-4897-B41A-03CC33F29048}" srcOrd="5" destOrd="0" parTransId="{D72F6449-0058-4EAF-8E6B-73F7DC3BB6C3}" sibTransId="{EBD5B829-1AE5-4B50-979A-BB0136DB7CE0}"/>
    <dgm:cxn modelId="{6EA482A2-392A-4018-8BEB-C269BD64CAED}" type="presOf" srcId="{B883C1DB-52FD-4EAE-B1F3-20DA99851B8B}" destId="{E8AF1299-BEC4-4D69-B001-8DF8AA0FBC2E}" srcOrd="0" destOrd="0" presId="urn:microsoft.com/office/officeart/2008/layout/LinedList"/>
    <dgm:cxn modelId="{775600AA-F633-4666-BEFD-9CDC84CC3996}" type="presOf" srcId="{4638393D-EF33-4650-88FC-235630C96CB9}" destId="{769AE1FC-4786-4ACA-821A-D5F6532100F2}" srcOrd="0" destOrd="0" presId="urn:microsoft.com/office/officeart/2008/layout/LinedList"/>
    <dgm:cxn modelId="{3BE1ADB2-9DB8-4F92-80D1-391E9378581F}" type="presOf" srcId="{8D14B4F3-6788-4903-A640-344D536AAAFA}" destId="{7D107700-AF2E-4B14-8B4A-EB4C47B76BA6}" srcOrd="0" destOrd="0" presId="urn:microsoft.com/office/officeart/2008/layout/LinedList"/>
    <dgm:cxn modelId="{86F19DBA-A004-493F-B6C7-DF46F7F465FE}" type="presOf" srcId="{2E3577F3-898E-4EE7-878F-5D2CCDD29549}" destId="{564769F8-CB8B-4B9C-BE29-B8CEDD94F7A3}" srcOrd="0" destOrd="0" presId="urn:microsoft.com/office/officeart/2008/layout/LinedList"/>
    <dgm:cxn modelId="{CE5941C6-BC51-45FC-9E5B-CF92CF4CCA21}" srcId="{C76FAC89-225C-45A1-9C40-3AB8C8A714E3}" destId="{B883C1DB-52FD-4EAE-B1F3-20DA99851B8B}" srcOrd="7" destOrd="0" parTransId="{5C040AE0-B6E1-400F-B668-B5625836AC03}" sibTransId="{9B57B6D2-CBC3-425E-9CBC-FBDE8E980D62}"/>
    <dgm:cxn modelId="{D7F18ACF-CA80-4D9F-9C45-999D9F10911A}" srcId="{C76FAC89-225C-45A1-9C40-3AB8C8A714E3}" destId="{6501CE96-0659-4B52-A05A-38F1016AC4A9}" srcOrd="0" destOrd="0" parTransId="{429A7EE2-079B-45CA-929C-EF4F57F4EF52}" sibTransId="{B995221B-2284-4033-8F0A-4C77ECAA1C6A}"/>
    <dgm:cxn modelId="{1CB602E1-3ED4-4309-8155-954E8D485FED}" type="presOf" srcId="{6B1715F1-4808-4FEB-83A4-7518EEC3605C}" destId="{D45D17AF-BF67-4F91-A64B-BAC60D0FEFC0}" srcOrd="0" destOrd="0" presId="urn:microsoft.com/office/officeart/2008/layout/LinedList"/>
    <dgm:cxn modelId="{2DD3C5E5-2783-4DD9-B5C3-825C6FD25EAB}" srcId="{C76FAC89-225C-45A1-9C40-3AB8C8A714E3}" destId="{5925FAAB-BB20-48E4-B9B4-F697AC0B9415}" srcOrd="6" destOrd="0" parTransId="{970099E6-C464-417A-815C-226BCADBDFA1}" sibTransId="{253C7353-D3D9-41E3-B607-A0331079B553}"/>
    <dgm:cxn modelId="{B50BDDED-8A18-46E4-816A-7BA2163C989D}" type="presOf" srcId="{C76FAC89-225C-45A1-9C40-3AB8C8A714E3}" destId="{011AD167-815D-4AA1-8B82-5D90E23CE54F}" srcOrd="0" destOrd="0" presId="urn:microsoft.com/office/officeart/2008/layout/LinedList"/>
    <dgm:cxn modelId="{442CC5F3-CA5C-4D08-9948-2A926AD6A9FD}" type="presOf" srcId="{C8F0C90E-9B0F-4897-B41A-03CC33F29048}" destId="{63746F1F-2339-41FD-980F-BE1BE18DBD35}" srcOrd="0" destOrd="0" presId="urn:microsoft.com/office/officeart/2008/layout/LinedList"/>
    <dgm:cxn modelId="{26155AF6-28D4-4F5B-8588-7245D81C1719}" type="presOf" srcId="{5925FAAB-BB20-48E4-B9B4-F697AC0B9415}" destId="{9973372F-E5AC-4DF4-B636-708E2F21DA93}" srcOrd="0" destOrd="0" presId="urn:microsoft.com/office/officeart/2008/layout/LinedList"/>
    <dgm:cxn modelId="{5AFFF5F9-42B7-42E5-8228-E9438E1A3A78}" srcId="{C76FAC89-225C-45A1-9C40-3AB8C8A714E3}" destId="{8D14B4F3-6788-4903-A640-344D536AAAFA}" srcOrd="2" destOrd="0" parTransId="{8F69684C-7C67-4EF9-9D5A-7C3D5A1E94B2}" sibTransId="{E3C7C4F9-D6DF-439A-946E-4327EC164B8A}"/>
    <dgm:cxn modelId="{6C6813D3-DC3D-4F9E-B564-FE1E14FC12A2}" type="presParOf" srcId="{011AD167-815D-4AA1-8B82-5D90E23CE54F}" destId="{DCD5A21E-F608-4E70-AE9E-7EA464F07EF9}" srcOrd="0" destOrd="0" presId="urn:microsoft.com/office/officeart/2008/layout/LinedList"/>
    <dgm:cxn modelId="{71707A8A-D336-4EA3-9977-7D6635E6C4CB}" type="presParOf" srcId="{011AD167-815D-4AA1-8B82-5D90E23CE54F}" destId="{111E26EE-BA92-4164-B7F3-6292DD61E5D5}" srcOrd="1" destOrd="0" presId="urn:microsoft.com/office/officeart/2008/layout/LinedList"/>
    <dgm:cxn modelId="{03901DEB-58D5-421F-BBEE-E2E4FCE12E04}" type="presParOf" srcId="{111E26EE-BA92-4164-B7F3-6292DD61E5D5}" destId="{75B638BA-040F-4A67-9041-7B6EA47876F8}" srcOrd="0" destOrd="0" presId="urn:microsoft.com/office/officeart/2008/layout/LinedList"/>
    <dgm:cxn modelId="{7D15D914-F07F-40C9-B548-75BBA2FACA9D}" type="presParOf" srcId="{111E26EE-BA92-4164-B7F3-6292DD61E5D5}" destId="{2B107BBD-D51A-4927-926F-0638199E19DD}" srcOrd="1" destOrd="0" presId="urn:microsoft.com/office/officeart/2008/layout/LinedList"/>
    <dgm:cxn modelId="{76FDC704-D98C-4E2F-96EF-D07E9224C057}" type="presParOf" srcId="{011AD167-815D-4AA1-8B82-5D90E23CE54F}" destId="{6DA2BC00-769A-4E99-9598-8A157713A383}" srcOrd="2" destOrd="0" presId="urn:microsoft.com/office/officeart/2008/layout/LinedList"/>
    <dgm:cxn modelId="{E4C3F90B-ECAE-4ABA-AA9F-7B18FE6E1E93}" type="presParOf" srcId="{011AD167-815D-4AA1-8B82-5D90E23CE54F}" destId="{D70B5DE8-6555-43A4-9FB1-2D4C1E43BFD3}" srcOrd="3" destOrd="0" presId="urn:microsoft.com/office/officeart/2008/layout/LinedList"/>
    <dgm:cxn modelId="{88E086AB-9BE9-4DB1-A975-D48F2083210F}" type="presParOf" srcId="{D70B5DE8-6555-43A4-9FB1-2D4C1E43BFD3}" destId="{D45D17AF-BF67-4F91-A64B-BAC60D0FEFC0}" srcOrd="0" destOrd="0" presId="urn:microsoft.com/office/officeart/2008/layout/LinedList"/>
    <dgm:cxn modelId="{D21E68CE-8BDB-4601-BA86-2E29B63F82B7}" type="presParOf" srcId="{D70B5DE8-6555-43A4-9FB1-2D4C1E43BFD3}" destId="{DF2EC267-2DCC-416A-9D97-1D7A59355E2A}" srcOrd="1" destOrd="0" presId="urn:microsoft.com/office/officeart/2008/layout/LinedList"/>
    <dgm:cxn modelId="{535B6367-6110-406F-9CDC-F7D2A0C24CB3}" type="presParOf" srcId="{011AD167-815D-4AA1-8B82-5D90E23CE54F}" destId="{0FE532DE-7750-4022-A4AB-0823C086B78F}" srcOrd="4" destOrd="0" presId="urn:microsoft.com/office/officeart/2008/layout/LinedList"/>
    <dgm:cxn modelId="{E163EA2B-5243-4916-8CB4-14AE1078E97C}" type="presParOf" srcId="{011AD167-815D-4AA1-8B82-5D90E23CE54F}" destId="{D378181D-AB17-4A60-9D8C-01A80A357118}" srcOrd="5" destOrd="0" presId="urn:microsoft.com/office/officeart/2008/layout/LinedList"/>
    <dgm:cxn modelId="{0F3655E1-801A-4017-B653-19E060601BF1}" type="presParOf" srcId="{D378181D-AB17-4A60-9D8C-01A80A357118}" destId="{7D107700-AF2E-4B14-8B4A-EB4C47B76BA6}" srcOrd="0" destOrd="0" presId="urn:microsoft.com/office/officeart/2008/layout/LinedList"/>
    <dgm:cxn modelId="{B104B480-4DEF-494D-9F02-B81DB900ACDA}" type="presParOf" srcId="{D378181D-AB17-4A60-9D8C-01A80A357118}" destId="{F477F5EC-FEBE-4360-AC99-8AEB91D1267E}" srcOrd="1" destOrd="0" presId="urn:microsoft.com/office/officeart/2008/layout/LinedList"/>
    <dgm:cxn modelId="{D58B1A11-601A-4E2D-AD72-3CF363B901A4}" type="presParOf" srcId="{011AD167-815D-4AA1-8B82-5D90E23CE54F}" destId="{A5C9CEE1-68D1-4899-BA2C-B0BF41E2D8DE}" srcOrd="6" destOrd="0" presId="urn:microsoft.com/office/officeart/2008/layout/LinedList"/>
    <dgm:cxn modelId="{E962E0C8-3213-4033-BDE9-D357F37C3601}" type="presParOf" srcId="{011AD167-815D-4AA1-8B82-5D90E23CE54F}" destId="{7D3215AB-DCB0-45ED-8679-0B89473E3655}" srcOrd="7" destOrd="0" presId="urn:microsoft.com/office/officeart/2008/layout/LinedList"/>
    <dgm:cxn modelId="{224895A4-7644-4133-AAAF-A1FB900F3D04}" type="presParOf" srcId="{7D3215AB-DCB0-45ED-8679-0B89473E3655}" destId="{769AE1FC-4786-4ACA-821A-D5F6532100F2}" srcOrd="0" destOrd="0" presId="urn:microsoft.com/office/officeart/2008/layout/LinedList"/>
    <dgm:cxn modelId="{11F7CC94-E679-4B68-8214-5542EAA99C2B}" type="presParOf" srcId="{7D3215AB-DCB0-45ED-8679-0B89473E3655}" destId="{E8F1D2C0-233A-46C8-B5E4-D977C239F3BE}" srcOrd="1" destOrd="0" presId="urn:microsoft.com/office/officeart/2008/layout/LinedList"/>
    <dgm:cxn modelId="{2B26CD27-C112-46F5-8A89-0454CBA97196}" type="presParOf" srcId="{011AD167-815D-4AA1-8B82-5D90E23CE54F}" destId="{460E6145-6F83-4440-8F8B-023C94D90430}" srcOrd="8" destOrd="0" presId="urn:microsoft.com/office/officeart/2008/layout/LinedList"/>
    <dgm:cxn modelId="{C8D8538D-2A52-405B-96DE-22BC364320ED}" type="presParOf" srcId="{011AD167-815D-4AA1-8B82-5D90E23CE54F}" destId="{4816CFE9-2843-48EB-887A-281EE7722A22}" srcOrd="9" destOrd="0" presId="urn:microsoft.com/office/officeart/2008/layout/LinedList"/>
    <dgm:cxn modelId="{3749E38E-17FE-4032-A637-12FB9A35C55B}" type="presParOf" srcId="{4816CFE9-2843-48EB-887A-281EE7722A22}" destId="{259B8762-A3CA-48E0-BF9E-0D09F38EB8E8}" srcOrd="0" destOrd="0" presId="urn:microsoft.com/office/officeart/2008/layout/LinedList"/>
    <dgm:cxn modelId="{0263AE4B-68E9-48FA-9CD4-329EFE2EF59B}" type="presParOf" srcId="{4816CFE9-2843-48EB-887A-281EE7722A22}" destId="{F4E39245-F40F-4EF7-B06C-EA3A775836B9}" srcOrd="1" destOrd="0" presId="urn:microsoft.com/office/officeart/2008/layout/LinedList"/>
    <dgm:cxn modelId="{2B2FBE50-66BD-4808-A967-DDEDA64708E9}" type="presParOf" srcId="{011AD167-815D-4AA1-8B82-5D90E23CE54F}" destId="{1D88B88E-4BAB-4ADC-94EA-80A58CF4931E}" srcOrd="10" destOrd="0" presId="urn:microsoft.com/office/officeart/2008/layout/LinedList"/>
    <dgm:cxn modelId="{69541936-3393-4B55-9966-DAEB22C6BB10}" type="presParOf" srcId="{011AD167-815D-4AA1-8B82-5D90E23CE54F}" destId="{F904CC12-3D06-4BFF-9AC7-BBFCA58C198A}" srcOrd="11" destOrd="0" presId="urn:microsoft.com/office/officeart/2008/layout/LinedList"/>
    <dgm:cxn modelId="{F91E3287-3264-4298-ADE4-CB7ACC1C4F60}" type="presParOf" srcId="{F904CC12-3D06-4BFF-9AC7-BBFCA58C198A}" destId="{63746F1F-2339-41FD-980F-BE1BE18DBD35}" srcOrd="0" destOrd="0" presId="urn:microsoft.com/office/officeart/2008/layout/LinedList"/>
    <dgm:cxn modelId="{2378FE1C-2EE5-49E2-B178-78660091B538}" type="presParOf" srcId="{F904CC12-3D06-4BFF-9AC7-BBFCA58C198A}" destId="{7A797A69-7C52-4121-8A2C-65D88110D109}" srcOrd="1" destOrd="0" presId="urn:microsoft.com/office/officeart/2008/layout/LinedList"/>
    <dgm:cxn modelId="{9169D989-B5D3-4CB7-80CB-37AD27302528}" type="presParOf" srcId="{011AD167-815D-4AA1-8B82-5D90E23CE54F}" destId="{859F73F3-5FE3-4898-88B1-A255C2B13800}" srcOrd="12" destOrd="0" presId="urn:microsoft.com/office/officeart/2008/layout/LinedList"/>
    <dgm:cxn modelId="{3D0E55EF-5DF7-4184-A256-D42601BDF2F5}" type="presParOf" srcId="{011AD167-815D-4AA1-8B82-5D90E23CE54F}" destId="{2E659049-E37E-45CA-A163-DFC77BA363AB}" srcOrd="13" destOrd="0" presId="urn:microsoft.com/office/officeart/2008/layout/LinedList"/>
    <dgm:cxn modelId="{06D6680F-6B5C-4E25-8456-1FC915CE543E}" type="presParOf" srcId="{2E659049-E37E-45CA-A163-DFC77BA363AB}" destId="{9973372F-E5AC-4DF4-B636-708E2F21DA93}" srcOrd="0" destOrd="0" presId="urn:microsoft.com/office/officeart/2008/layout/LinedList"/>
    <dgm:cxn modelId="{2BF00BA5-6A24-4448-8031-074CFB9699FE}" type="presParOf" srcId="{2E659049-E37E-45CA-A163-DFC77BA363AB}" destId="{E58F566C-2183-4AA9-B2B1-C92B0F6046DA}" srcOrd="1" destOrd="0" presId="urn:microsoft.com/office/officeart/2008/layout/LinedList"/>
    <dgm:cxn modelId="{2F6BF0DF-80B1-46AC-8C23-9501CC57FDFD}" type="presParOf" srcId="{011AD167-815D-4AA1-8B82-5D90E23CE54F}" destId="{670F695F-B3A1-43C0-90E4-BC4F7EB26312}" srcOrd="14" destOrd="0" presId="urn:microsoft.com/office/officeart/2008/layout/LinedList"/>
    <dgm:cxn modelId="{90D83390-D0EA-4F23-BC7A-F4AA46C3DCE5}" type="presParOf" srcId="{011AD167-815D-4AA1-8B82-5D90E23CE54F}" destId="{BA4FF88B-79B2-4800-B016-E745493D2533}" srcOrd="15" destOrd="0" presId="urn:microsoft.com/office/officeart/2008/layout/LinedList"/>
    <dgm:cxn modelId="{FED530F4-0AA3-4792-9411-21ED684FB6BC}" type="presParOf" srcId="{BA4FF88B-79B2-4800-B016-E745493D2533}" destId="{E8AF1299-BEC4-4D69-B001-8DF8AA0FBC2E}" srcOrd="0" destOrd="0" presId="urn:microsoft.com/office/officeart/2008/layout/LinedList"/>
    <dgm:cxn modelId="{BE5356D6-7117-49D5-B46D-A4B9B7B303EB}" type="presParOf" srcId="{BA4FF88B-79B2-4800-B016-E745493D2533}" destId="{96587B3C-73C4-4CC4-9CFD-BE449043D329}" srcOrd="1" destOrd="0" presId="urn:microsoft.com/office/officeart/2008/layout/LinedList"/>
    <dgm:cxn modelId="{AB898FCF-E3CB-4C57-8952-46760641C504}" type="presParOf" srcId="{011AD167-815D-4AA1-8B82-5D90E23CE54F}" destId="{7154261A-99E7-45AB-B1FE-A9D0779B9667}" srcOrd="16" destOrd="0" presId="urn:microsoft.com/office/officeart/2008/layout/LinedList"/>
    <dgm:cxn modelId="{9D38A4EB-5BB4-4ECA-BB4C-2C1FB13BF9F0}" type="presParOf" srcId="{011AD167-815D-4AA1-8B82-5D90E23CE54F}" destId="{858EE7CB-9330-4AFD-A0B3-00CD8ADF333B}" srcOrd="17" destOrd="0" presId="urn:microsoft.com/office/officeart/2008/layout/LinedList"/>
    <dgm:cxn modelId="{1E7D0901-81AB-44C8-8E05-67F3A04A7376}" type="presParOf" srcId="{858EE7CB-9330-4AFD-A0B3-00CD8ADF333B}" destId="{F893D661-157F-494A-8832-11E90088F5AC}" srcOrd="0" destOrd="0" presId="urn:microsoft.com/office/officeart/2008/layout/LinedList"/>
    <dgm:cxn modelId="{621A0379-300C-4F4B-925B-59C24F4A7EE8}" type="presParOf" srcId="{858EE7CB-9330-4AFD-A0B3-00CD8ADF333B}" destId="{5D8A818F-0BA3-4D28-9F48-780FEE1DDB76}" srcOrd="1" destOrd="0" presId="urn:microsoft.com/office/officeart/2008/layout/LinedList"/>
    <dgm:cxn modelId="{36529290-B361-4FB5-B515-D81334040B53}" type="presParOf" srcId="{011AD167-815D-4AA1-8B82-5D90E23CE54F}" destId="{CCF757E0-FDB6-4A14-BD63-8B02EE423223}" srcOrd="18" destOrd="0" presId="urn:microsoft.com/office/officeart/2008/layout/LinedList"/>
    <dgm:cxn modelId="{28B59BEF-9E79-4176-9E00-E030C02CA6B6}" type="presParOf" srcId="{011AD167-815D-4AA1-8B82-5D90E23CE54F}" destId="{8E265468-8092-4195-801C-73939E33E364}" srcOrd="19" destOrd="0" presId="urn:microsoft.com/office/officeart/2008/layout/LinedList"/>
    <dgm:cxn modelId="{733E5456-27C7-46A1-85EE-549069924394}" type="presParOf" srcId="{8E265468-8092-4195-801C-73939E33E364}" destId="{564769F8-CB8B-4B9C-BE29-B8CEDD94F7A3}" srcOrd="0" destOrd="0" presId="urn:microsoft.com/office/officeart/2008/layout/LinedList"/>
    <dgm:cxn modelId="{6B27D632-17DC-4479-A9AC-F526BAD3B8D3}" type="presParOf" srcId="{8E265468-8092-4195-801C-73939E33E364}" destId="{FCEEFA40-8217-4B18-8D80-57DB865C90DA}" srcOrd="1" destOrd="0" presId="urn:microsoft.com/office/officeart/2008/layout/LinedList"/>
    <dgm:cxn modelId="{6854A08A-D4AC-4D3B-BBEA-DC4867AA6160}" type="presParOf" srcId="{011AD167-815D-4AA1-8B82-5D90E23CE54F}" destId="{79B7EB6E-A150-4704-A92C-2C229BF26141}" srcOrd="20" destOrd="0" presId="urn:microsoft.com/office/officeart/2008/layout/LinedList"/>
    <dgm:cxn modelId="{91BF7970-8288-4B2D-98C7-ADE0DAD4267A}" type="presParOf" srcId="{011AD167-815D-4AA1-8B82-5D90E23CE54F}" destId="{227738FA-1DAB-49C6-BD37-C8FCE26EBC4B}" srcOrd="21" destOrd="0" presId="urn:microsoft.com/office/officeart/2008/layout/LinedList"/>
    <dgm:cxn modelId="{19FE00A3-257A-4996-8E61-AAEB570AAE45}" type="presParOf" srcId="{227738FA-1DAB-49C6-BD37-C8FCE26EBC4B}" destId="{FD4D5DB7-886D-4A00-8D6A-619BE7E1FF72}" srcOrd="0" destOrd="0" presId="urn:microsoft.com/office/officeart/2008/layout/LinedList"/>
    <dgm:cxn modelId="{424ACF5E-C1D5-420C-9D89-F208FC4BAA80}" type="presParOf" srcId="{227738FA-1DAB-49C6-BD37-C8FCE26EBC4B}" destId="{FA72EF2D-3B48-4DA7-A921-070528616DB3}"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8F427F4-99E7-47C2-985D-9BA502D945D2}" type="doc">
      <dgm:prSet loTypeId="urn:microsoft.com/office/officeart/2018/5/layout/IconLeaf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BA9E3E90-1743-4435-9961-4691C7087B99}">
      <dgm:prSet custT="1"/>
      <dgm:spPr/>
      <dgm:t>
        <a:bodyPr/>
        <a:lstStyle/>
        <a:p>
          <a:pPr>
            <a:lnSpc>
              <a:spcPct val="108000"/>
            </a:lnSpc>
            <a:defRPr cap="all"/>
          </a:pPr>
          <a:r>
            <a:rPr lang="en-US" sz="1800" cap="none">
              <a:latin typeface="Tahoma" panose="020B0604030504040204" pitchFamily="34" charset="0"/>
              <a:ea typeface="Tahoma" panose="020B0604030504040204" pitchFamily="34" charset="0"/>
              <a:cs typeface="Tahoma" panose="020B0604030504040204" pitchFamily="34" charset="0"/>
            </a:rPr>
            <a:t>Always be ready to explain what you do. (2-3 sentences)</a:t>
          </a:r>
        </a:p>
      </dgm:t>
    </dgm:pt>
    <dgm:pt modelId="{C6699149-0583-47FE-A33B-78EE15C676EC}" type="parTrans" cxnId="{F7B83E7C-0879-4701-AF8C-4271B92C2B42}">
      <dgm:prSet/>
      <dgm:spPr/>
      <dgm:t>
        <a:bodyPr/>
        <a:lstStyle/>
        <a:p>
          <a:endParaRPr lang="en-US"/>
        </a:p>
      </dgm:t>
    </dgm:pt>
    <dgm:pt modelId="{15B33A80-7E51-4603-9CDF-6CA97588D578}" type="sibTrans" cxnId="{F7B83E7C-0879-4701-AF8C-4271B92C2B42}">
      <dgm:prSet/>
      <dgm:spPr/>
      <dgm:t>
        <a:bodyPr/>
        <a:lstStyle/>
        <a:p>
          <a:endParaRPr lang="en-US"/>
        </a:p>
      </dgm:t>
    </dgm:pt>
    <dgm:pt modelId="{4177CE24-B373-4FDD-9254-F98B4A1D5AF4}">
      <dgm:prSet custT="1"/>
      <dgm:spPr/>
      <dgm:t>
        <a:bodyPr/>
        <a:lstStyle/>
        <a:p>
          <a:pPr>
            <a:lnSpc>
              <a:spcPct val="108000"/>
            </a:lnSpc>
            <a:defRPr cap="all"/>
          </a:pPr>
          <a:r>
            <a:rPr lang="en-US" sz="1800" cap="none">
              <a:latin typeface="Tahoma" panose="020B0604030504040204" pitchFamily="34" charset="0"/>
              <a:ea typeface="Tahoma" panose="020B0604030504040204" pitchFamily="34" charset="0"/>
              <a:cs typeface="Tahoma" panose="020B0604030504040204" pitchFamily="34" charset="0"/>
            </a:rPr>
            <a:t>Get involved and participate</a:t>
          </a:r>
        </a:p>
      </dgm:t>
    </dgm:pt>
    <dgm:pt modelId="{F809F890-26C6-4EB5-9B4B-CC8D19FE8F2D}" type="parTrans" cxnId="{1373C007-E1E2-45C7-A395-96C96F0E5484}">
      <dgm:prSet/>
      <dgm:spPr/>
      <dgm:t>
        <a:bodyPr/>
        <a:lstStyle/>
        <a:p>
          <a:endParaRPr lang="en-US"/>
        </a:p>
      </dgm:t>
    </dgm:pt>
    <dgm:pt modelId="{2DE9C9C2-9321-48D6-9A90-28084AB81C87}" type="sibTrans" cxnId="{1373C007-E1E2-45C7-A395-96C96F0E5484}">
      <dgm:prSet/>
      <dgm:spPr/>
      <dgm:t>
        <a:bodyPr/>
        <a:lstStyle/>
        <a:p>
          <a:endParaRPr lang="en-US"/>
        </a:p>
      </dgm:t>
    </dgm:pt>
    <dgm:pt modelId="{97FE2B0D-33F8-4B2E-B4D8-5246F705E2B4}">
      <dgm:prSet custT="1"/>
      <dgm:spPr/>
      <dgm:t>
        <a:bodyPr/>
        <a:lstStyle/>
        <a:p>
          <a:pPr>
            <a:defRPr cap="all"/>
          </a:pPr>
          <a:r>
            <a:rPr lang="en-US" sz="1800" cap="none">
              <a:latin typeface="Tahoma" panose="020B0604030504040204" pitchFamily="34" charset="0"/>
              <a:ea typeface="Tahoma" panose="020B0604030504040204" pitchFamily="34" charset="0"/>
              <a:cs typeface="Tahoma" panose="020B0604030504040204" pitchFamily="34" charset="0"/>
            </a:rPr>
            <a:t>Listen</a:t>
          </a:r>
        </a:p>
      </dgm:t>
    </dgm:pt>
    <dgm:pt modelId="{D75D44EC-1F0D-4F36-8744-D6A7D83AA248}" type="parTrans" cxnId="{9C600142-CB46-4729-83AF-B153795BE782}">
      <dgm:prSet/>
      <dgm:spPr/>
      <dgm:t>
        <a:bodyPr/>
        <a:lstStyle/>
        <a:p>
          <a:endParaRPr lang="en-US"/>
        </a:p>
      </dgm:t>
    </dgm:pt>
    <dgm:pt modelId="{DDD00B6E-70BF-4440-910D-2D3842FFAAB4}" type="sibTrans" cxnId="{9C600142-CB46-4729-83AF-B153795BE782}">
      <dgm:prSet/>
      <dgm:spPr/>
      <dgm:t>
        <a:bodyPr/>
        <a:lstStyle/>
        <a:p>
          <a:endParaRPr lang="en-US"/>
        </a:p>
      </dgm:t>
    </dgm:pt>
    <dgm:pt modelId="{B6CC29CB-F13C-4C78-97E7-2248CF17E968}" type="pres">
      <dgm:prSet presAssocID="{C8F427F4-99E7-47C2-985D-9BA502D945D2}" presName="root" presStyleCnt="0">
        <dgm:presLayoutVars>
          <dgm:dir/>
          <dgm:resizeHandles val="exact"/>
        </dgm:presLayoutVars>
      </dgm:prSet>
      <dgm:spPr/>
    </dgm:pt>
    <dgm:pt modelId="{2E5D973D-637D-4E85-BBB2-516010ECCC97}" type="pres">
      <dgm:prSet presAssocID="{BA9E3E90-1743-4435-9961-4691C7087B99}" presName="compNode" presStyleCnt="0"/>
      <dgm:spPr/>
    </dgm:pt>
    <dgm:pt modelId="{99F6317F-3F00-4CED-97AC-E97D4BB99D30}" type="pres">
      <dgm:prSet presAssocID="{BA9E3E90-1743-4435-9961-4691C7087B99}" presName="iconBgRect" presStyleLbl="bgShp" presStyleIdx="0" presStyleCnt="3"/>
      <dgm:spPr>
        <a:prstGeom prst="round2DiagRect">
          <a:avLst>
            <a:gd name="adj1" fmla="val 29727"/>
            <a:gd name="adj2" fmla="val 0"/>
          </a:avLst>
        </a:prstGeom>
      </dgm:spPr>
    </dgm:pt>
    <dgm:pt modelId="{301F56B0-3591-4F4F-B2F5-1474CF961BBD}" type="pres">
      <dgm:prSet presAssocID="{BA9E3E90-1743-4435-9961-4691C7087B99}"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Quotes"/>
        </a:ext>
      </dgm:extLst>
    </dgm:pt>
    <dgm:pt modelId="{CE17D00B-33BE-4924-AFD1-1D138D279829}" type="pres">
      <dgm:prSet presAssocID="{BA9E3E90-1743-4435-9961-4691C7087B99}" presName="spaceRect" presStyleCnt="0"/>
      <dgm:spPr/>
    </dgm:pt>
    <dgm:pt modelId="{EFFF44D7-34EB-4BF1-A62E-F8EDDBAD60BE}" type="pres">
      <dgm:prSet presAssocID="{BA9E3E90-1743-4435-9961-4691C7087B99}" presName="textRect" presStyleLbl="revTx" presStyleIdx="0" presStyleCnt="3">
        <dgm:presLayoutVars>
          <dgm:chMax val="1"/>
          <dgm:chPref val="1"/>
        </dgm:presLayoutVars>
      </dgm:prSet>
      <dgm:spPr/>
    </dgm:pt>
    <dgm:pt modelId="{4CD85657-63A7-436A-9D70-81987B391C59}" type="pres">
      <dgm:prSet presAssocID="{15B33A80-7E51-4603-9CDF-6CA97588D578}" presName="sibTrans" presStyleCnt="0"/>
      <dgm:spPr/>
    </dgm:pt>
    <dgm:pt modelId="{B00EE541-685D-4040-A637-90CC9A309B09}" type="pres">
      <dgm:prSet presAssocID="{4177CE24-B373-4FDD-9254-F98B4A1D5AF4}" presName="compNode" presStyleCnt="0"/>
      <dgm:spPr/>
    </dgm:pt>
    <dgm:pt modelId="{17521051-3725-4A6D-8248-BB87492F49A1}" type="pres">
      <dgm:prSet presAssocID="{4177CE24-B373-4FDD-9254-F98B4A1D5AF4}" presName="iconBgRect" presStyleLbl="bgShp" presStyleIdx="1" presStyleCnt="3"/>
      <dgm:spPr>
        <a:prstGeom prst="round2DiagRect">
          <a:avLst>
            <a:gd name="adj1" fmla="val 29727"/>
            <a:gd name="adj2" fmla="val 0"/>
          </a:avLst>
        </a:prstGeom>
      </dgm:spPr>
    </dgm:pt>
    <dgm:pt modelId="{08D0EFD5-D41F-4FBC-BBE0-84BAEFABF5E9}" type="pres">
      <dgm:prSet presAssocID="{4177CE24-B373-4FDD-9254-F98B4A1D5AF4}"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Group"/>
        </a:ext>
      </dgm:extLst>
    </dgm:pt>
    <dgm:pt modelId="{05210E56-77C8-49D0-899F-FC1E72C5B484}" type="pres">
      <dgm:prSet presAssocID="{4177CE24-B373-4FDD-9254-F98B4A1D5AF4}" presName="spaceRect" presStyleCnt="0"/>
      <dgm:spPr/>
    </dgm:pt>
    <dgm:pt modelId="{6AA7587B-2CF9-4620-97FC-C29446394DB7}" type="pres">
      <dgm:prSet presAssocID="{4177CE24-B373-4FDD-9254-F98B4A1D5AF4}" presName="textRect" presStyleLbl="revTx" presStyleIdx="1" presStyleCnt="3">
        <dgm:presLayoutVars>
          <dgm:chMax val="1"/>
          <dgm:chPref val="1"/>
        </dgm:presLayoutVars>
      </dgm:prSet>
      <dgm:spPr/>
    </dgm:pt>
    <dgm:pt modelId="{83843E9F-BF11-46EB-9887-76FEF982C3A1}" type="pres">
      <dgm:prSet presAssocID="{2DE9C9C2-9321-48D6-9A90-28084AB81C87}" presName="sibTrans" presStyleCnt="0"/>
      <dgm:spPr/>
    </dgm:pt>
    <dgm:pt modelId="{5C70A4A3-C60B-47A3-89D5-FCA2C3DA8153}" type="pres">
      <dgm:prSet presAssocID="{97FE2B0D-33F8-4B2E-B4D8-5246F705E2B4}" presName="compNode" presStyleCnt="0"/>
      <dgm:spPr/>
    </dgm:pt>
    <dgm:pt modelId="{4B790356-CC91-4A56-9095-2EEB435B6F61}" type="pres">
      <dgm:prSet presAssocID="{97FE2B0D-33F8-4B2E-B4D8-5246F705E2B4}" presName="iconBgRect" presStyleLbl="bgShp" presStyleIdx="2" presStyleCnt="3"/>
      <dgm:spPr>
        <a:prstGeom prst="round2DiagRect">
          <a:avLst>
            <a:gd name="adj1" fmla="val 29727"/>
            <a:gd name="adj2" fmla="val 0"/>
          </a:avLst>
        </a:prstGeom>
      </dgm:spPr>
    </dgm:pt>
    <dgm:pt modelId="{E58F47FD-A0FF-4D12-9B1B-5E32A64EC13B}" type="pres">
      <dgm:prSet presAssocID="{97FE2B0D-33F8-4B2E-B4D8-5246F705E2B4}"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Ear"/>
        </a:ext>
      </dgm:extLst>
    </dgm:pt>
    <dgm:pt modelId="{285770D2-85E8-48AD-B856-FD1D67942C33}" type="pres">
      <dgm:prSet presAssocID="{97FE2B0D-33F8-4B2E-B4D8-5246F705E2B4}" presName="spaceRect" presStyleCnt="0"/>
      <dgm:spPr/>
    </dgm:pt>
    <dgm:pt modelId="{B3B117CF-D3C8-44D4-A77E-EA93A033BA96}" type="pres">
      <dgm:prSet presAssocID="{97FE2B0D-33F8-4B2E-B4D8-5246F705E2B4}" presName="textRect" presStyleLbl="revTx" presStyleIdx="2" presStyleCnt="3">
        <dgm:presLayoutVars>
          <dgm:chMax val="1"/>
          <dgm:chPref val="1"/>
        </dgm:presLayoutVars>
      </dgm:prSet>
      <dgm:spPr/>
    </dgm:pt>
  </dgm:ptLst>
  <dgm:cxnLst>
    <dgm:cxn modelId="{1373C007-E1E2-45C7-A395-96C96F0E5484}" srcId="{C8F427F4-99E7-47C2-985D-9BA502D945D2}" destId="{4177CE24-B373-4FDD-9254-F98B4A1D5AF4}" srcOrd="1" destOrd="0" parTransId="{F809F890-26C6-4EB5-9B4B-CC8D19FE8F2D}" sibTransId="{2DE9C9C2-9321-48D6-9A90-28084AB81C87}"/>
    <dgm:cxn modelId="{5B7BD90C-7887-4CE8-9ABE-0BA8CFC29EB4}" type="presOf" srcId="{C8F427F4-99E7-47C2-985D-9BA502D945D2}" destId="{B6CC29CB-F13C-4C78-97E7-2248CF17E968}" srcOrd="0" destOrd="0" presId="urn:microsoft.com/office/officeart/2018/5/layout/IconLeafLabelList"/>
    <dgm:cxn modelId="{53BF5D1A-7B63-4889-BA4B-EE047012B7C2}" type="presOf" srcId="{4177CE24-B373-4FDD-9254-F98B4A1D5AF4}" destId="{6AA7587B-2CF9-4620-97FC-C29446394DB7}" srcOrd="0" destOrd="0" presId="urn:microsoft.com/office/officeart/2018/5/layout/IconLeafLabelList"/>
    <dgm:cxn modelId="{9C600142-CB46-4729-83AF-B153795BE782}" srcId="{C8F427F4-99E7-47C2-985D-9BA502D945D2}" destId="{97FE2B0D-33F8-4B2E-B4D8-5246F705E2B4}" srcOrd="2" destOrd="0" parTransId="{D75D44EC-1F0D-4F36-8744-D6A7D83AA248}" sibTransId="{DDD00B6E-70BF-4440-910D-2D3842FFAAB4}"/>
    <dgm:cxn modelId="{F7B83E7C-0879-4701-AF8C-4271B92C2B42}" srcId="{C8F427F4-99E7-47C2-985D-9BA502D945D2}" destId="{BA9E3E90-1743-4435-9961-4691C7087B99}" srcOrd="0" destOrd="0" parTransId="{C6699149-0583-47FE-A33B-78EE15C676EC}" sibTransId="{15B33A80-7E51-4603-9CDF-6CA97588D578}"/>
    <dgm:cxn modelId="{C2A83C95-0407-40E2-B934-C285C144AEA9}" type="presOf" srcId="{97FE2B0D-33F8-4B2E-B4D8-5246F705E2B4}" destId="{B3B117CF-D3C8-44D4-A77E-EA93A033BA96}" srcOrd="0" destOrd="0" presId="urn:microsoft.com/office/officeart/2018/5/layout/IconLeafLabelList"/>
    <dgm:cxn modelId="{5D4B24F8-A308-4D99-A8C8-667921436C45}" type="presOf" srcId="{BA9E3E90-1743-4435-9961-4691C7087B99}" destId="{EFFF44D7-34EB-4BF1-A62E-F8EDDBAD60BE}" srcOrd="0" destOrd="0" presId="urn:microsoft.com/office/officeart/2018/5/layout/IconLeafLabelList"/>
    <dgm:cxn modelId="{953BE01D-3290-43C4-B5D6-12754D1DE596}" type="presParOf" srcId="{B6CC29CB-F13C-4C78-97E7-2248CF17E968}" destId="{2E5D973D-637D-4E85-BBB2-516010ECCC97}" srcOrd="0" destOrd="0" presId="urn:microsoft.com/office/officeart/2018/5/layout/IconLeafLabelList"/>
    <dgm:cxn modelId="{BD03EB65-0F06-46FD-BE98-02A2E78301EC}" type="presParOf" srcId="{2E5D973D-637D-4E85-BBB2-516010ECCC97}" destId="{99F6317F-3F00-4CED-97AC-E97D4BB99D30}" srcOrd="0" destOrd="0" presId="urn:microsoft.com/office/officeart/2018/5/layout/IconLeafLabelList"/>
    <dgm:cxn modelId="{7ADF6E0C-1EA2-4E0D-9F35-4E40D12AF75D}" type="presParOf" srcId="{2E5D973D-637D-4E85-BBB2-516010ECCC97}" destId="{301F56B0-3591-4F4F-B2F5-1474CF961BBD}" srcOrd="1" destOrd="0" presId="urn:microsoft.com/office/officeart/2018/5/layout/IconLeafLabelList"/>
    <dgm:cxn modelId="{99CDEAFA-36CF-4686-9B57-065E584A5FF7}" type="presParOf" srcId="{2E5D973D-637D-4E85-BBB2-516010ECCC97}" destId="{CE17D00B-33BE-4924-AFD1-1D138D279829}" srcOrd="2" destOrd="0" presId="urn:microsoft.com/office/officeart/2018/5/layout/IconLeafLabelList"/>
    <dgm:cxn modelId="{772A46F7-5B0B-4AD6-8D03-2B90A02556A4}" type="presParOf" srcId="{2E5D973D-637D-4E85-BBB2-516010ECCC97}" destId="{EFFF44D7-34EB-4BF1-A62E-F8EDDBAD60BE}" srcOrd="3" destOrd="0" presId="urn:microsoft.com/office/officeart/2018/5/layout/IconLeafLabelList"/>
    <dgm:cxn modelId="{E31F2354-F22A-4BFA-9F08-C46F24ED54B5}" type="presParOf" srcId="{B6CC29CB-F13C-4C78-97E7-2248CF17E968}" destId="{4CD85657-63A7-436A-9D70-81987B391C59}" srcOrd="1" destOrd="0" presId="urn:microsoft.com/office/officeart/2018/5/layout/IconLeafLabelList"/>
    <dgm:cxn modelId="{4133C4F3-B401-4A18-B82B-5B7B2E66155B}" type="presParOf" srcId="{B6CC29CB-F13C-4C78-97E7-2248CF17E968}" destId="{B00EE541-685D-4040-A637-90CC9A309B09}" srcOrd="2" destOrd="0" presId="urn:microsoft.com/office/officeart/2018/5/layout/IconLeafLabelList"/>
    <dgm:cxn modelId="{D7B17396-1971-4804-93CC-9CDA3457FDA6}" type="presParOf" srcId="{B00EE541-685D-4040-A637-90CC9A309B09}" destId="{17521051-3725-4A6D-8248-BB87492F49A1}" srcOrd="0" destOrd="0" presId="urn:microsoft.com/office/officeart/2018/5/layout/IconLeafLabelList"/>
    <dgm:cxn modelId="{2D72BADA-1E59-43B0-8925-FF71BB272FE2}" type="presParOf" srcId="{B00EE541-685D-4040-A637-90CC9A309B09}" destId="{08D0EFD5-D41F-4FBC-BBE0-84BAEFABF5E9}" srcOrd="1" destOrd="0" presId="urn:microsoft.com/office/officeart/2018/5/layout/IconLeafLabelList"/>
    <dgm:cxn modelId="{0A6EDEF1-75FD-4368-9066-B0EC37B7EE4D}" type="presParOf" srcId="{B00EE541-685D-4040-A637-90CC9A309B09}" destId="{05210E56-77C8-49D0-899F-FC1E72C5B484}" srcOrd="2" destOrd="0" presId="urn:microsoft.com/office/officeart/2018/5/layout/IconLeafLabelList"/>
    <dgm:cxn modelId="{CCCAF448-3A4E-44DC-84C2-2852C4786139}" type="presParOf" srcId="{B00EE541-685D-4040-A637-90CC9A309B09}" destId="{6AA7587B-2CF9-4620-97FC-C29446394DB7}" srcOrd="3" destOrd="0" presId="urn:microsoft.com/office/officeart/2018/5/layout/IconLeafLabelList"/>
    <dgm:cxn modelId="{48F52EE6-5084-404C-9CD5-769E6FC77299}" type="presParOf" srcId="{B6CC29CB-F13C-4C78-97E7-2248CF17E968}" destId="{83843E9F-BF11-46EB-9887-76FEF982C3A1}" srcOrd="3" destOrd="0" presId="urn:microsoft.com/office/officeart/2018/5/layout/IconLeafLabelList"/>
    <dgm:cxn modelId="{7AE128A9-F83B-430B-98E1-CF98D033E565}" type="presParOf" srcId="{B6CC29CB-F13C-4C78-97E7-2248CF17E968}" destId="{5C70A4A3-C60B-47A3-89D5-FCA2C3DA8153}" srcOrd="4" destOrd="0" presId="urn:microsoft.com/office/officeart/2018/5/layout/IconLeafLabelList"/>
    <dgm:cxn modelId="{C0FC39AF-E4B4-48CC-ABAB-AEB6AE079BA6}" type="presParOf" srcId="{5C70A4A3-C60B-47A3-89D5-FCA2C3DA8153}" destId="{4B790356-CC91-4A56-9095-2EEB435B6F61}" srcOrd="0" destOrd="0" presId="urn:microsoft.com/office/officeart/2018/5/layout/IconLeafLabelList"/>
    <dgm:cxn modelId="{556B0985-6557-4D74-9B0E-EEB2DB4EACF8}" type="presParOf" srcId="{5C70A4A3-C60B-47A3-89D5-FCA2C3DA8153}" destId="{E58F47FD-A0FF-4D12-9B1B-5E32A64EC13B}" srcOrd="1" destOrd="0" presId="urn:microsoft.com/office/officeart/2018/5/layout/IconLeafLabelList"/>
    <dgm:cxn modelId="{4D7FD0F7-291A-4991-B32C-CEC05896FA69}" type="presParOf" srcId="{5C70A4A3-C60B-47A3-89D5-FCA2C3DA8153}" destId="{285770D2-85E8-48AD-B856-FD1D67942C33}" srcOrd="2" destOrd="0" presId="urn:microsoft.com/office/officeart/2018/5/layout/IconLeafLabelList"/>
    <dgm:cxn modelId="{BD4F28BC-E59F-41AA-A03C-4EDEEF56CD84}" type="presParOf" srcId="{5C70A4A3-C60B-47A3-89D5-FCA2C3DA8153}" destId="{B3B117CF-D3C8-44D4-A77E-EA93A033BA96}" srcOrd="3" destOrd="0" presId="urn:microsoft.com/office/officeart/2018/5/layout/IconLeaf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85180B2-0027-4F9E-8A26-03D4DF29572C}" type="doc">
      <dgm:prSet loTypeId="urn:microsoft.com/office/officeart/2009/3/layout/HorizontalOrganizationChart" loCatId="hierarchy" qsTypeId="urn:microsoft.com/office/officeart/2005/8/quickstyle/simple1" qsCatId="simple" csTypeId="urn:microsoft.com/office/officeart/2005/8/colors/colorful1" csCatId="colorful" phldr="1"/>
      <dgm:spPr/>
      <dgm:t>
        <a:bodyPr/>
        <a:lstStyle/>
        <a:p>
          <a:endParaRPr lang="en-US"/>
        </a:p>
      </dgm:t>
    </dgm:pt>
    <dgm:pt modelId="{E7A5D50C-FA3D-4986-9CAD-55B873F0F7BE}">
      <dgm:prSet custT="1"/>
      <dgm:spPr/>
      <dgm:t>
        <a:bodyPr/>
        <a:lstStyle/>
        <a:p>
          <a:r>
            <a:rPr lang="en-US" sz="1800">
              <a:latin typeface="Tahoma" panose="020B0604030504040204" pitchFamily="34" charset="0"/>
              <a:ea typeface="Tahoma" panose="020B0604030504040204" pitchFamily="34" charset="0"/>
              <a:cs typeface="Tahoma" panose="020B0604030504040204" pitchFamily="34" charset="0"/>
            </a:rPr>
            <a:t>Where do you find or recruit employees?</a:t>
          </a:r>
        </a:p>
      </dgm:t>
    </dgm:pt>
    <dgm:pt modelId="{146E0607-FDCD-47AD-8622-CE5E7D818756}" type="parTrans" cxnId="{EAEABDFD-D9C2-4EA2-8556-53719183AF99}">
      <dgm:prSet/>
      <dgm:spPr/>
      <dgm:t>
        <a:bodyPr/>
        <a:lstStyle/>
        <a:p>
          <a:endParaRPr lang="en-US"/>
        </a:p>
      </dgm:t>
    </dgm:pt>
    <dgm:pt modelId="{C3A1915F-6994-44A6-9D29-5CCFC6EB03CD}" type="sibTrans" cxnId="{EAEABDFD-D9C2-4EA2-8556-53719183AF99}">
      <dgm:prSet/>
      <dgm:spPr/>
      <dgm:t>
        <a:bodyPr/>
        <a:lstStyle/>
        <a:p>
          <a:endParaRPr lang="en-US"/>
        </a:p>
      </dgm:t>
    </dgm:pt>
    <dgm:pt modelId="{C45F80EB-0CB1-4759-A8AF-9FB06D261F94}">
      <dgm:prSet custT="1"/>
      <dgm:spPr>
        <a:solidFill>
          <a:schemeClr val="accent6">
            <a:lumMod val="75000"/>
          </a:schemeClr>
        </a:solidFill>
      </dgm:spPr>
      <dgm:t>
        <a:bodyPr/>
        <a:lstStyle/>
        <a:p>
          <a:r>
            <a:rPr lang="en-US" sz="1800">
              <a:latin typeface="Tahoma" panose="020B0604030504040204" pitchFamily="34" charset="0"/>
              <a:ea typeface="Tahoma" panose="020B0604030504040204" pitchFamily="34" charset="0"/>
              <a:cs typeface="Tahoma" panose="020B0604030504040204" pitchFamily="34" charset="0"/>
            </a:rPr>
            <a:t>Creates an opportunity to discuss the service you provide</a:t>
          </a:r>
        </a:p>
      </dgm:t>
    </dgm:pt>
    <dgm:pt modelId="{8379DB29-8E94-4104-9C62-8C28A62EA263}" type="parTrans" cxnId="{8E5D64CB-D266-47E2-AE86-C624545041B5}">
      <dgm:prSet/>
      <dgm:spPr/>
      <dgm:t>
        <a:bodyPr/>
        <a:lstStyle/>
        <a:p>
          <a:endParaRPr lang="en-US"/>
        </a:p>
      </dgm:t>
    </dgm:pt>
    <dgm:pt modelId="{D7D52C78-F71F-45D4-AA39-EDDA980198B3}" type="sibTrans" cxnId="{8E5D64CB-D266-47E2-AE86-C624545041B5}">
      <dgm:prSet/>
      <dgm:spPr/>
      <dgm:t>
        <a:bodyPr/>
        <a:lstStyle/>
        <a:p>
          <a:endParaRPr lang="en-US"/>
        </a:p>
      </dgm:t>
    </dgm:pt>
    <dgm:pt modelId="{B91C1ED8-8E35-4973-AFE5-E5132C7BCF0A}">
      <dgm:prSet custT="1"/>
      <dgm:spPr/>
      <dgm:t>
        <a:bodyPr/>
        <a:lstStyle/>
        <a:p>
          <a:r>
            <a:rPr lang="en-US" sz="1800">
              <a:latin typeface="Tahoma" panose="020B0604030504040204" pitchFamily="34" charset="0"/>
              <a:ea typeface="Tahoma" panose="020B0604030504040204" pitchFamily="34" charset="0"/>
              <a:cs typeface="Tahoma" panose="020B0604030504040204" pitchFamily="34" charset="0"/>
            </a:rPr>
            <a:t>How are people trained in their job? </a:t>
          </a:r>
        </a:p>
      </dgm:t>
    </dgm:pt>
    <dgm:pt modelId="{80C325B7-5059-4DB4-B376-DE1E8BE6CFB3}" type="parTrans" cxnId="{C339A654-8A86-4E45-A948-8BD87083F36F}">
      <dgm:prSet/>
      <dgm:spPr/>
      <dgm:t>
        <a:bodyPr/>
        <a:lstStyle/>
        <a:p>
          <a:endParaRPr lang="en-US"/>
        </a:p>
      </dgm:t>
    </dgm:pt>
    <dgm:pt modelId="{EFBA6472-E7D2-4BDE-B9A2-236C17201399}" type="sibTrans" cxnId="{C339A654-8A86-4E45-A948-8BD87083F36F}">
      <dgm:prSet/>
      <dgm:spPr/>
      <dgm:t>
        <a:bodyPr/>
        <a:lstStyle/>
        <a:p>
          <a:endParaRPr lang="en-US"/>
        </a:p>
      </dgm:t>
    </dgm:pt>
    <dgm:pt modelId="{BB481F45-5DEE-4F81-AAF3-E48F6A29BD22}">
      <dgm:prSet custT="1"/>
      <dgm:spPr>
        <a:solidFill>
          <a:schemeClr val="accent6">
            <a:lumMod val="75000"/>
          </a:schemeClr>
        </a:solidFill>
      </dgm:spPr>
      <dgm:t>
        <a:bodyPr/>
        <a:lstStyle/>
        <a:p>
          <a:r>
            <a:rPr lang="en-US" sz="1800">
              <a:latin typeface="Tahoma" panose="020B0604030504040204" pitchFamily="34" charset="0"/>
              <a:ea typeface="Tahoma" panose="020B0604030504040204" pitchFamily="34" charset="0"/>
              <a:cs typeface="Tahoma" panose="020B0604030504040204" pitchFamily="34" charset="0"/>
            </a:rPr>
            <a:t>Offers you information about natural training means &amp; methods that can be used in assessing job match &amp; training plan</a:t>
          </a:r>
        </a:p>
      </dgm:t>
    </dgm:pt>
    <dgm:pt modelId="{558A9271-3BBA-4678-8A6C-4A3495AE27D1}" type="parTrans" cxnId="{56AC5047-78DB-4794-AD3D-2902A1F1C535}">
      <dgm:prSet/>
      <dgm:spPr/>
      <dgm:t>
        <a:bodyPr/>
        <a:lstStyle/>
        <a:p>
          <a:endParaRPr lang="en-US"/>
        </a:p>
      </dgm:t>
    </dgm:pt>
    <dgm:pt modelId="{85A3BF29-3649-41CC-AD37-B65D92A3E19D}" type="sibTrans" cxnId="{56AC5047-78DB-4794-AD3D-2902A1F1C535}">
      <dgm:prSet/>
      <dgm:spPr/>
      <dgm:t>
        <a:bodyPr/>
        <a:lstStyle/>
        <a:p>
          <a:endParaRPr lang="en-US"/>
        </a:p>
      </dgm:t>
    </dgm:pt>
    <dgm:pt modelId="{67D5116C-59F5-4338-863D-84ACC83090BF}">
      <dgm:prSet custT="1"/>
      <dgm:spPr/>
      <dgm:t>
        <a:bodyPr/>
        <a:lstStyle/>
        <a:p>
          <a:r>
            <a:rPr lang="en-US" sz="1800">
              <a:latin typeface="Tahoma" panose="020B0604030504040204" pitchFamily="34" charset="0"/>
              <a:ea typeface="Tahoma" panose="020B0604030504040204" pitchFamily="34" charset="0"/>
              <a:cs typeface="Tahoma" panose="020B0604030504040204" pitchFamily="34" charset="0"/>
            </a:rPr>
            <a:t>What are the prerequisites for working here? How or where do your employees gain the experience required to work here? </a:t>
          </a:r>
        </a:p>
      </dgm:t>
    </dgm:pt>
    <dgm:pt modelId="{3D16E665-C106-401C-A2D2-C9F1B6A09FBE}" type="parTrans" cxnId="{93725B09-2CB3-4E6A-9F24-6C5FF3D3F965}">
      <dgm:prSet/>
      <dgm:spPr/>
      <dgm:t>
        <a:bodyPr/>
        <a:lstStyle/>
        <a:p>
          <a:endParaRPr lang="en-US"/>
        </a:p>
      </dgm:t>
    </dgm:pt>
    <dgm:pt modelId="{158AEDCA-2D5D-42C1-BF39-31AC7A533426}" type="sibTrans" cxnId="{93725B09-2CB3-4E6A-9F24-6C5FF3D3F965}">
      <dgm:prSet/>
      <dgm:spPr/>
      <dgm:t>
        <a:bodyPr/>
        <a:lstStyle/>
        <a:p>
          <a:endParaRPr lang="en-US"/>
        </a:p>
      </dgm:t>
    </dgm:pt>
    <dgm:pt modelId="{015B3F86-95B5-401E-A755-F2677ECE720E}">
      <dgm:prSet custT="1"/>
      <dgm:spPr/>
      <dgm:t>
        <a:bodyPr/>
        <a:lstStyle/>
        <a:p>
          <a:r>
            <a:rPr lang="en-US" sz="1800">
              <a:latin typeface="Tahoma" panose="020B0604030504040204" pitchFamily="34" charset="0"/>
              <a:ea typeface="Tahoma" panose="020B0604030504040204" pitchFamily="34" charset="0"/>
              <a:cs typeface="Tahoma" panose="020B0604030504040204" pitchFamily="34" charset="0"/>
            </a:rPr>
            <a:t>What personal characteristics do you look for in employees? </a:t>
          </a:r>
        </a:p>
      </dgm:t>
    </dgm:pt>
    <dgm:pt modelId="{C433B6BC-D3F3-410C-96FA-8B3EEEE426F5}" type="parTrans" cxnId="{1F5E0AF6-D215-4375-8FC8-E5DC48C66EEB}">
      <dgm:prSet/>
      <dgm:spPr/>
      <dgm:t>
        <a:bodyPr/>
        <a:lstStyle/>
        <a:p>
          <a:endParaRPr lang="en-US"/>
        </a:p>
      </dgm:t>
    </dgm:pt>
    <dgm:pt modelId="{84F20A08-DEC7-4EEB-BCA8-BEDA1EB35DFF}" type="sibTrans" cxnId="{1F5E0AF6-D215-4375-8FC8-E5DC48C66EEB}">
      <dgm:prSet/>
      <dgm:spPr/>
      <dgm:t>
        <a:bodyPr/>
        <a:lstStyle/>
        <a:p>
          <a:endParaRPr lang="en-US"/>
        </a:p>
      </dgm:t>
    </dgm:pt>
    <dgm:pt modelId="{7A247F89-2E73-44F6-94E4-63CD700C0DF5}">
      <dgm:prSet custT="1"/>
      <dgm:spPr>
        <a:solidFill>
          <a:schemeClr val="accent6">
            <a:lumMod val="75000"/>
          </a:schemeClr>
        </a:solidFill>
      </dgm:spPr>
      <dgm:t>
        <a:bodyPr/>
        <a:lstStyle/>
        <a:p>
          <a:r>
            <a:rPr lang="en-US" sz="1800">
              <a:latin typeface="Tahoma" panose="020B0604030504040204" pitchFamily="34" charset="0"/>
              <a:ea typeface="Tahoma" panose="020B0604030504040204" pitchFamily="34" charset="0"/>
              <a:cs typeface="Tahoma" panose="020B0604030504040204" pitchFamily="34" charset="0"/>
            </a:rPr>
            <a:t>Offers tips to highlight in a resume or interview; offers glimpse of culture &amp; what is valued</a:t>
          </a:r>
        </a:p>
      </dgm:t>
    </dgm:pt>
    <dgm:pt modelId="{AD20AAA6-6785-442C-B63B-FF1D7E59C26E}" type="parTrans" cxnId="{BFF4A63A-58D7-4236-B7B8-17BB13DBF244}">
      <dgm:prSet/>
      <dgm:spPr/>
      <dgm:t>
        <a:bodyPr/>
        <a:lstStyle/>
        <a:p>
          <a:endParaRPr lang="en-US"/>
        </a:p>
      </dgm:t>
    </dgm:pt>
    <dgm:pt modelId="{3B1DD67B-EC99-4271-8400-3BA98A90A963}" type="sibTrans" cxnId="{BFF4A63A-58D7-4236-B7B8-17BB13DBF244}">
      <dgm:prSet/>
      <dgm:spPr/>
      <dgm:t>
        <a:bodyPr/>
        <a:lstStyle/>
        <a:p>
          <a:endParaRPr lang="en-US"/>
        </a:p>
      </dgm:t>
    </dgm:pt>
    <dgm:pt modelId="{78B7B315-C782-4425-8563-777012CD4F0A}">
      <dgm:prSet custT="1"/>
      <dgm:spPr>
        <a:solidFill>
          <a:schemeClr val="accent6">
            <a:lumMod val="75000"/>
          </a:schemeClr>
        </a:solidFill>
      </dgm:spPr>
      <dgm:t>
        <a:bodyPr/>
        <a:lstStyle/>
        <a:p>
          <a:r>
            <a:rPr lang="en-US" sz="1800">
              <a:latin typeface="Tahoma" panose="020B0604030504040204" pitchFamily="34" charset="0"/>
              <a:ea typeface="Tahoma" panose="020B0604030504040204" pitchFamily="34" charset="0"/>
              <a:cs typeface="Tahoma" panose="020B0604030504040204" pitchFamily="34" charset="0"/>
            </a:rPr>
            <a:t>Gets deeper into qualifications, offers additional insight than standard list of requirements, and may include list of similar companies </a:t>
          </a:r>
        </a:p>
      </dgm:t>
    </dgm:pt>
    <dgm:pt modelId="{99E4AE15-268B-4589-9EE2-955DA1A112A7}" type="parTrans" cxnId="{01E1AF6D-2A01-4D62-8C86-01A57B28812D}">
      <dgm:prSet/>
      <dgm:spPr/>
      <dgm:t>
        <a:bodyPr/>
        <a:lstStyle/>
        <a:p>
          <a:endParaRPr lang="en-US"/>
        </a:p>
      </dgm:t>
    </dgm:pt>
    <dgm:pt modelId="{A8CCE5A5-A590-4B3F-96A1-E954DA0E7B06}" type="sibTrans" cxnId="{01E1AF6D-2A01-4D62-8C86-01A57B28812D}">
      <dgm:prSet/>
      <dgm:spPr/>
      <dgm:t>
        <a:bodyPr/>
        <a:lstStyle/>
        <a:p>
          <a:endParaRPr lang="en-US"/>
        </a:p>
      </dgm:t>
    </dgm:pt>
    <dgm:pt modelId="{6C83932D-7E24-48F3-8606-7E7B4F753DB0}" type="pres">
      <dgm:prSet presAssocID="{085180B2-0027-4F9E-8A26-03D4DF29572C}" presName="hierChild1" presStyleCnt="0">
        <dgm:presLayoutVars>
          <dgm:orgChart val="1"/>
          <dgm:chPref val="1"/>
          <dgm:dir/>
          <dgm:animOne val="branch"/>
          <dgm:animLvl val="lvl"/>
          <dgm:resizeHandles/>
        </dgm:presLayoutVars>
      </dgm:prSet>
      <dgm:spPr/>
    </dgm:pt>
    <dgm:pt modelId="{C3C63B9D-E8DA-4B77-A0C8-0A7E05FBB632}" type="pres">
      <dgm:prSet presAssocID="{E7A5D50C-FA3D-4986-9CAD-55B873F0F7BE}" presName="hierRoot1" presStyleCnt="0">
        <dgm:presLayoutVars>
          <dgm:hierBranch val="init"/>
        </dgm:presLayoutVars>
      </dgm:prSet>
      <dgm:spPr/>
    </dgm:pt>
    <dgm:pt modelId="{D2D6870B-2BA8-4299-84C4-1559A8422B28}" type="pres">
      <dgm:prSet presAssocID="{E7A5D50C-FA3D-4986-9CAD-55B873F0F7BE}" presName="rootComposite1" presStyleCnt="0"/>
      <dgm:spPr/>
    </dgm:pt>
    <dgm:pt modelId="{1729C9E7-6DBE-46FC-8424-366BACBDF525}" type="pres">
      <dgm:prSet presAssocID="{E7A5D50C-FA3D-4986-9CAD-55B873F0F7BE}" presName="rootText1" presStyleLbl="node0" presStyleIdx="0" presStyleCnt="4">
        <dgm:presLayoutVars>
          <dgm:chPref val="3"/>
        </dgm:presLayoutVars>
      </dgm:prSet>
      <dgm:spPr/>
    </dgm:pt>
    <dgm:pt modelId="{9FAA3E5C-AC50-4D65-AF4C-E8553A5E54B5}" type="pres">
      <dgm:prSet presAssocID="{E7A5D50C-FA3D-4986-9CAD-55B873F0F7BE}" presName="rootConnector1" presStyleLbl="node1" presStyleIdx="0" presStyleCnt="0"/>
      <dgm:spPr/>
    </dgm:pt>
    <dgm:pt modelId="{77DEF844-B16D-4BC0-B87D-3AA3A48B18F9}" type="pres">
      <dgm:prSet presAssocID="{E7A5D50C-FA3D-4986-9CAD-55B873F0F7BE}" presName="hierChild2" presStyleCnt="0"/>
      <dgm:spPr/>
    </dgm:pt>
    <dgm:pt modelId="{16EE9981-FF7B-4EC0-A4C8-2B6390B781FF}" type="pres">
      <dgm:prSet presAssocID="{8379DB29-8E94-4104-9C62-8C28A62EA263}" presName="Name64" presStyleLbl="parChTrans1D2" presStyleIdx="0" presStyleCnt="4"/>
      <dgm:spPr/>
    </dgm:pt>
    <dgm:pt modelId="{53F59001-52F9-4DA8-B905-35ED943B2A7D}" type="pres">
      <dgm:prSet presAssocID="{C45F80EB-0CB1-4759-A8AF-9FB06D261F94}" presName="hierRoot2" presStyleCnt="0">
        <dgm:presLayoutVars>
          <dgm:hierBranch val="init"/>
        </dgm:presLayoutVars>
      </dgm:prSet>
      <dgm:spPr/>
    </dgm:pt>
    <dgm:pt modelId="{69AD6F5A-52F7-4625-9024-EC46296E556A}" type="pres">
      <dgm:prSet presAssocID="{C45F80EB-0CB1-4759-A8AF-9FB06D261F94}" presName="rootComposite" presStyleCnt="0"/>
      <dgm:spPr/>
    </dgm:pt>
    <dgm:pt modelId="{7AE4A731-E864-4B84-91BE-27E4363BB4ED}" type="pres">
      <dgm:prSet presAssocID="{C45F80EB-0CB1-4759-A8AF-9FB06D261F94}" presName="rootText" presStyleLbl="node2" presStyleIdx="0" presStyleCnt="4">
        <dgm:presLayoutVars>
          <dgm:chPref val="3"/>
        </dgm:presLayoutVars>
      </dgm:prSet>
      <dgm:spPr/>
    </dgm:pt>
    <dgm:pt modelId="{3AFF6BCA-5F67-4AAD-A357-4CADDBF3425D}" type="pres">
      <dgm:prSet presAssocID="{C45F80EB-0CB1-4759-A8AF-9FB06D261F94}" presName="rootConnector" presStyleLbl="node2" presStyleIdx="0" presStyleCnt="4"/>
      <dgm:spPr/>
    </dgm:pt>
    <dgm:pt modelId="{7E02DC3F-0CEB-4E1F-B484-0C27DEEAB1A1}" type="pres">
      <dgm:prSet presAssocID="{C45F80EB-0CB1-4759-A8AF-9FB06D261F94}" presName="hierChild4" presStyleCnt="0"/>
      <dgm:spPr/>
    </dgm:pt>
    <dgm:pt modelId="{E5F4D74B-320E-43DA-9023-F7694D78EEDD}" type="pres">
      <dgm:prSet presAssocID="{C45F80EB-0CB1-4759-A8AF-9FB06D261F94}" presName="hierChild5" presStyleCnt="0"/>
      <dgm:spPr/>
    </dgm:pt>
    <dgm:pt modelId="{424960B8-9D4A-4315-AFB9-C8CE2C7BAE63}" type="pres">
      <dgm:prSet presAssocID="{E7A5D50C-FA3D-4986-9CAD-55B873F0F7BE}" presName="hierChild3" presStyleCnt="0"/>
      <dgm:spPr/>
    </dgm:pt>
    <dgm:pt modelId="{0D64FE05-5C8C-4DD7-B872-66F5CBC86FA9}" type="pres">
      <dgm:prSet presAssocID="{B91C1ED8-8E35-4973-AFE5-E5132C7BCF0A}" presName="hierRoot1" presStyleCnt="0">
        <dgm:presLayoutVars>
          <dgm:hierBranch val="init"/>
        </dgm:presLayoutVars>
      </dgm:prSet>
      <dgm:spPr/>
    </dgm:pt>
    <dgm:pt modelId="{C9DD72F1-F838-4D44-B90C-96D4B0F26DD6}" type="pres">
      <dgm:prSet presAssocID="{B91C1ED8-8E35-4973-AFE5-E5132C7BCF0A}" presName="rootComposite1" presStyleCnt="0"/>
      <dgm:spPr/>
    </dgm:pt>
    <dgm:pt modelId="{D1199C33-2202-486E-88AD-ED1A5725256E}" type="pres">
      <dgm:prSet presAssocID="{B91C1ED8-8E35-4973-AFE5-E5132C7BCF0A}" presName="rootText1" presStyleLbl="node0" presStyleIdx="1" presStyleCnt="4">
        <dgm:presLayoutVars>
          <dgm:chPref val="3"/>
        </dgm:presLayoutVars>
      </dgm:prSet>
      <dgm:spPr/>
    </dgm:pt>
    <dgm:pt modelId="{41279A7D-64AF-4289-8D6F-F24CC4D3B7C0}" type="pres">
      <dgm:prSet presAssocID="{B91C1ED8-8E35-4973-AFE5-E5132C7BCF0A}" presName="rootConnector1" presStyleLbl="node1" presStyleIdx="0" presStyleCnt="0"/>
      <dgm:spPr/>
    </dgm:pt>
    <dgm:pt modelId="{A042DD03-2575-4AA8-9E94-12962B477889}" type="pres">
      <dgm:prSet presAssocID="{B91C1ED8-8E35-4973-AFE5-E5132C7BCF0A}" presName="hierChild2" presStyleCnt="0"/>
      <dgm:spPr/>
    </dgm:pt>
    <dgm:pt modelId="{16810EFB-7AB8-452B-A763-F259926976C4}" type="pres">
      <dgm:prSet presAssocID="{558A9271-3BBA-4678-8A6C-4A3495AE27D1}" presName="Name64" presStyleLbl="parChTrans1D2" presStyleIdx="1" presStyleCnt="4"/>
      <dgm:spPr/>
    </dgm:pt>
    <dgm:pt modelId="{81A4C2C8-F9CE-4B72-8094-A1FAA0F31898}" type="pres">
      <dgm:prSet presAssocID="{BB481F45-5DEE-4F81-AAF3-E48F6A29BD22}" presName="hierRoot2" presStyleCnt="0">
        <dgm:presLayoutVars>
          <dgm:hierBranch val="init"/>
        </dgm:presLayoutVars>
      </dgm:prSet>
      <dgm:spPr/>
    </dgm:pt>
    <dgm:pt modelId="{27226EA0-1800-4513-8262-D21FE680CAAA}" type="pres">
      <dgm:prSet presAssocID="{BB481F45-5DEE-4F81-AAF3-E48F6A29BD22}" presName="rootComposite" presStyleCnt="0"/>
      <dgm:spPr/>
    </dgm:pt>
    <dgm:pt modelId="{4F554794-6E79-4AA6-AA2A-2EC591C5EC35}" type="pres">
      <dgm:prSet presAssocID="{BB481F45-5DEE-4F81-AAF3-E48F6A29BD22}" presName="rootText" presStyleLbl="node2" presStyleIdx="1" presStyleCnt="4">
        <dgm:presLayoutVars>
          <dgm:chPref val="3"/>
        </dgm:presLayoutVars>
      </dgm:prSet>
      <dgm:spPr/>
    </dgm:pt>
    <dgm:pt modelId="{BF7DA297-56B4-4EC6-9702-29F6D4B97FEF}" type="pres">
      <dgm:prSet presAssocID="{BB481F45-5DEE-4F81-AAF3-E48F6A29BD22}" presName="rootConnector" presStyleLbl="node2" presStyleIdx="1" presStyleCnt="4"/>
      <dgm:spPr/>
    </dgm:pt>
    <dgm:pt modelId="{1C08B3A2-E8E0-4B5D-B999-4B0FCD04060A}" type="pres">
      <dgm:prSet presAssocID="{BB481F45-5DEE-4F81-AAF3-E48F6A29BD22}" presName="hierChild4" presStyleCnt="0"/>
      <dgm:spPr/>
    </dgm:pt>
    <dgm:pt modelId="{D7106810-6C9D-4349-AF5F-260948B88B53}" type="pres">
      <dgm:prSet presAssocID="{BB481F45-5DEE-4F81-AAF3-E48F6A29BD22}" presName="hierChild5" presStyleCnt="0"/>
      <dgm:spPr/>
    </dgm:pt>
    <dgm:pt modelId="{2E9F608D-81E7-45DA-9316-8CC1BDCCF218}" type="pres">
      <dgm:prSet presAssocID="{B91C1ED8-8E35-4973-AFE5-E5132C7BCF0A}" presName="hierChild3" presStyleCnt="0"/>
      <dgm:spPr/>
    </dgm:pt>
    <dgm:pt modelId="{8483016B-B7F5-4A71-B32A-E16A181FDA75}" type="pres">
      <dgm:prSet presAssocID="{67D5116C-59F5-4338-863D-84ACC83090BF}" presName="hierRoot1" presStyleCnt="0">
        <dgm:presLayoutVars>
          <dgm:hierBranch val="init"/>
        </dgm:presLayoutVars>
      </dgm:prSet>
      <dgm:spPr/>
    </dgm:pt>
    <dgm:pt modelId="{72CABE35-CE3C-4D60-8C63-BC626C378C9E}" type="pres">
      <dgm:prSet presAssocID="{67D5116C-59F5-4338-863D-84ACC83090BF}" presName="rootComposite1" presStyleCnt="0"/>
      <dgm:spPr/>
    </dgm:pt>
    <dgm:pt modelId="{FC6C115E-70EE-4057-8979-10C94B058D81}" type="pres">
      <dgm:prSet presAssocID="{67D5116C-59F5-4338-863D-84ACC83090BF}" presName="rootText1" presStyleLbl="node0" presStyleIdx="2" presStyleCnt="4">
        <dgm:presLayoutVars>
          <dgm:chPref val="3"/>
        </dgm:presLayoutVars>
      </dgm:prSet>
      <dgm:spPr/>
    </dgm:pt>
    <dgm:pt modelId="{5C5F1DBF-814F-4B82-94F5-82D1047C8B07}" type="pres">
      <dgm:prSet presAssocID="{67D5116C-59F5-4338-863D-84ACC83090BF}" presName="rootConnector1" presStyleLbl="node1" presStyleIdx="0" presStyleCnt="0"/>
      <dgm:spPr/>
    </dgm:pt>
    <dgm:pt modelId="{00956C98-974D-44C8-BD72-EDD8B903BBC9}" type="pres">
      <dgm:prSet presAssocID="{67D5116C-59F5-4338-863D-84ACC83090BF}" presName="hierChild2" presStyleCnt="0"/>
      <dgm:spPr/>
    </dgm:pt>
    <dgm:pt modelId="{8072FBA1-CC67-40EA-BEE4-E5A84BF2F4A3}" type="pres">
      <dgm:prSet presAssocID="{99E4AE15-268B-4589-9EE2-955DA1A112A7}" presName="Name64" presStyleLbl="parChTrans1D2" presStyleIdx="2" presStyleCnt="4"/>
      <dgm:spPr/>
    </dgm:pt>
    <dgm:pt modelId="{7585B60B-C692-4906-82AB-5B69A88DE109}" type="pres">
      <dgm:prSet presAssocID="{78B7B315-C782-4425-8563-777012CD4F0A}" presName="hierRoot2" presStyleCnt="0">
        <dgm:presLayoutVars>
          <dgm:hierBranch val="init"/>
        </dgm:presLayoutVars>
      </dgm:prSet>
      <dgm:spPr/>
    </dgm:pt>
    <dgm:pt modelId="{4D55F39B-9F11-4315-AA42-0DEC3CCC404E}" type="pres">
      <dgm:prSet presAssocID="{78B7B315-C782-4425-8563-777012CD4F0A}" presName="rootComposite" presStyleCnt="0"/>
      <dgm:spPr/>
    </dgm:pt>
    <dgm:pt modelId="{D11B5D8D-FE38-4216-8D9C-8F36587C4A9E}" type="pres">
      <dgm:prSet presAssocID="{78B7B315-C782-4425-8563-777012CD4F0A}" presName="rootText" presStyleLbl="node2" presStyleIdx="2" presStyleCnt="4" custScaleY="123635">
        <dgm:presLayoutVars>
          <dgm:chPref val="3"/>
        </dgm:presLayoutVars>
      </dgm:prSet>
      <dgm:spPr/>
    </dgm:pt>
    <dgm:pt modelId="{D4882B44-BB97-4A8A-9561-60B69D829074}" type="pres">
      <dgm:prSet presAssocID="{78B7B315-C782-4425-8563-777012CD4F0A}" presName="rootConnector" presStyleLbl="node2" presStyleIdx="2" presStyleCnt="4"/>
      <dgm:spPr/>
    </dgm:pt>
    <dgm:pt modelId="{DC1018F8-54A4-4FA5-B97F-9AAF78C30A4E}" type="pres">
      <dgm:prSet presAssocID="{78B7B315-C782-4425-8563-777012CD4F0A}" presName="hierChild4" presStyleCnt="0"/>
      <dgm:spPr/>
    </dgm:pt>
    <dgm:pt modelId="{005DAE79-0746-4A3B-866B-DD2F1AFE11AB}" type="pres">
      <dgm:prSet presAssocID="{78B7B315-C782-4425-8563-777012CD4F0A}" presName="hierChild5" presStyleCnt="0"/>
      <dgm:spPr/>
    </dgm:pt>
    <dgm:pt modelId="{787FE670-721F-4C75-AC72-6EB435308D2B}" type="pres">
      <dgm:prSet presAssocID="{67D5116C-59F5-4338-863D-84ACC83090BF}" presName="hierChild3" presStyleCnt="0"/>
      <dgm:spPr/>
    </dgm:pt>
    <dgm:pt modelId="{B2C03BF1-1953-4AF9-AFA9-2FDC3D6B43EB}" type="pres">
      <dgm:prSet presAssocID="{015B3F86-95B5-401E-A755-F2677ECE720E}" presName="hierRoot1" presStyleCnt="0">
        <dgm:presLayoutVars>
          <dgm:hierBranch val="init"/>
        </dgm:presLayoutVars>
      </dgm:prSet>
      <dgm:spPr/>
    </dgm:pt>
    <dgm:pt modelId="{7AF724AE-C9FC-4EA1-976E-515B760D88D4}" type="pres">
      <dgm:prSet presAssocID="{015B3F86-95B5-401E-A755-F2677ECE720E}" presName="rootComposite1" presStyleCnt="0"/>
      <dgm:spPr/>
    </dgm:pt>
    <dgm:pt modelId="{B360100B-F6D9-470E-B190-89451DE3A593}" type="pres">
      <dgm:prSet presAssocID="{015B3F86-95B5-401E-A755-F2677ECE720E}" presName="rootText1" presStyleLbl="node0" presStyleIdx="3" presStyleCnt="4">
        <dgm:presLayoutVars>
          <dgm:chPref val="3"/>
        </dgm:presLayoutVars>
      </dgm:prSet>
      <dgm:spPr/>
    </dgm:pt>
    <dgm:pt modelId="{49236F68-6B23-48CD-8E5E-DDDCD68172B2}" type="pres">
      <dgm:prSet presAssocID="{015B3F86-95B5-401E-A755-F2677ECE720E}" presName="rootConnector1" presStyleLbl="node1" presStyleIdx="0" presStyleCnt="0"/>
      <dgm:spPr/>
    </dgm:pt>
    <dgm:pt modelId="{AB7D5C36-7018-426C-A8A1-213ED7B56336}" type="pres">
      <dgm:prSet presAssocID="{015B3F86-95B5-401E-A755-F2677ECE720E}" presName="hierChild2" presStyleCnt="0"/>
      <dgm:spPr/>
    </dgm:pt>
    <dgm:pt modelId="{5E1E2C1E-A0E3-4983-8C86-5004C7F83FD9}" type="pres">
      <dgm:prSet presAssocID="{AD20AAA6-6785-442C-B63B-FF1D7E59C26E}" presName="Name64" presStyleLbl="parChTrans1D2" presStyleIdx="3" presStyleCnt="4"/>
      <dgm:spPr/>
    </dgm:pt>
    <dgm:pt modelId="{893270FF-B358-4D63-A38C-2E49A1658B8D}" type="pres">
      <dgm:prSet presAssocID="{7A247F89-2E73-44F6-94E4-63CD700C0DF5}" presName="hierRoot2" presStyleCnt="0">
        <dgm:presLayoutVars>
          <dgm:hierBranch val="init"/>
        </dgm:presLayoutVars>
      </dgm:prSet>
      <dgm:spPr/>
    </dgm:pt>
    <dgm:pt modelId="{9399B496-38C5-41A4-9597-89D830FE862F}" type="pres">
      <dgm:prSet presAssocID="{7A247F89-2E73-44F6-94E4-63CD700C0DF5}" presName="rootComposite" presStyleCnt="0"/>
      <dgm:spPr/>
    </dgm:pt>
    <dgm:pt modelId="{146B13D5-6E2B-43B0-B854-6228F8B3B897}" type="pres">
      <dgm:prSet presAssocID="{7A247F89-2E73-44F6-94E4-63CD700C0DF5}" presName="rootText" presStyleLbl="node2" presStyleIdx="3" presStyleCnt="4">
        <dgm:presLayoutVars>
          <dgm:chPref val="3"/>
        </dgm:presLayoutVars>
      </dgm:prSet>
      <dgm:spPr/>
    </dgm:pt>
    <dgm:pt modelId="{FAEEB387-ADA1-425A-85BC-E381453A8D8B}" type="pres">
      <dgm:prSet presAssocID="{7A247F89-2E73-44F6-94E4-63CD700C0DF5}" presName="rootConnector" presStyleLbl="node2" presStyleIdx="3" presStyleCnt="4"/>
      <dgm:spPr/>
    </dgm:pt>
    <dgm:pt modelId="{F30BC5C4-78B1-437D-B7B5-8E697D4DF345}" type="pres">
      <dgm:prSet presAssocID="{7A247F89-2E73-44F6-94E4-63CD700C0DF5}" presName="hierChild4" presStyleCnt="0"/>
      <dgm:spPr/>
    </dgm:pt>
    <dgm:pt modelId="{20B7CCC6-DB5D-44C1-ACBB-CF18B3097FF2}" type="pres">
      <dgm:prSet presAssocID="{7A247F89-2E73-44F6-94E4-63CD700C0DF5}" presName="hierChild5" presStyleCnt="0"/>
      <dgm:spPr/>
    </dgm:pt>
    <dgm:pt modelId="{6D6B2D0D-EE3E-4AEA-B86C-69403B8C6B8C}" type="pres">
      <dgm:prSet presAssocID="{015B3F86-95B5-401E-A755-F2677ECE720E}" presName="hierChild3" presStyleCnt="0"/>
      <dgm:spPr/>
    </dgm:pt>
  </dgm:ptLst>
  <dgm:cxnLst>
    <dgm:cxn modelId="{93725B09-2CB3-4E6A-9F24-6C5FF3D3F965}" srcId="{085180B2-0027-4F9E-8A26-03D4DF29572C}" destId="{67D5116C-59F5-4338-863D-84ACC83090BF}" srcOrd="2" destOrd="0" parTransId="{3D16E665-C106-401C-A2D2-C9F1B6A09FBE}" sibTransId="{158AEDCA-2D5D-42C1-BF39-31AC7A533426}"/>
    <dgm:cxn modelId="{1D0F470E-001E-4CA8-87FD-23E50576D3CC}" type="presOf" srcId="{C45F80EB-0CB1-4759-A8AF-9FB06D261F94}" destId="{3AFF6BCA-5F67-4AAD-A357-4CADDBF3425D}" srcOrd="1" destOrd="0" presId="urn:microsoft.com/office/officeart/2009/3/layout/HorizontalOrganizationChart"/>
    <dgm:cxn modelId="{332FEF17-23F8-4A26-99C2-A0E171AFA265}" type="presOf" srcId="{8379DB29-8E94-4104-9C62-8C28A62EA263}" destId="{16EE9981-FF7B-4EC0-A4C8-2B6390B781FF}" srcOrd="0" destOrd="0" presId="urn:microsoft.com/office/officeart/2009/3/layout/HorizontalOrganizationChart"/>
    <dgm:cxn modelId="{32E70A1C-2B84-4296-934C-AF728EC09D9E}" type="presOf" srcId="{BB481F45-5DEE-4F81-AAF3-E48F6A29BD22}" destId="{4F554794-6E79-4AA6-AA2A-2EC591C5EC35}" srcOrd="0" destOrd="0" presId="urn:microsoft.com/office/officeart/2009/3/layout/HorizontalOrganizationChart"/>
    <dgm:cxn modelId="{A9BC2134-9252-47EA-BA82-B822AE8A4E2B}" type="presOf" srcId="{B91C1ED8-8E35-4973-AFE5-E5132C7BCF0A}" destId="{41279A7D-64AF-4289-8D6F-F24CC4D3B7C0}" srcOrd="1" destOrd="0" presId="urn:microsoft.com/office/officeart/2009/3/layout/HorizontalOrganizationChart"/>
    <dgm:cxn modelId="{B53A8A36-4DF3-4F1B-B265-A3AF1CD723F3}" type="presOf" srcId="{C45F80EB-0CB1-4759-A8AF-9FB06D261F94}" destId="{7AE4A731-E864-4B84-91BE-27E4363BB4ED}" srcOrd="0" destOrd="0" presId="urn:microsoft.com/office/officeart/2009/3/layout/HorizontalOrganizationChart"/>
    <dgm:cxn modelId="{BFF4A63A-58D7-4236-B7B8-17BB13DBF244}" srcId="{015B3F86-95B5-401E-A755-F2677ECE720E}" destId="{7A247F89-2E73-44F6-94E4-63CD700C0DF5}" srcOrd="0" destOrd="0" parTransId="{AD20AAA6-6785-442C-B63B-FF1D7E59C26E}" sibTransId="{3B1DD67B-EC99-4271-8400-3BA98A90A963}"/>
    <dgm:cxn modelId="{A5C7245F-3ACC-49CA-8EBB-8614C25A90D0}" type="presOf" srcId="{78B7B315-C782-4425-8563-777012CD4F0A}" destId="{D11B5D8D-FE38-4216-8D9C-8F36587C4A9E}" srcOrd="0" destOrd="0" presId="urn:microsoft.com/office/officeart/2009/3/layout/HorizontalOrganizationChart"/>
    <dgm:cxn modelId="{2B91E961-73A9-4D47-92F3-217062C67757}" type="presOf" srcId="{99E4AE15-268B-4589-9EE2-955DA1A112A7}" destId="{8072FBA1-CC67-40EA-BEE4-E5A84BF2F4A3}" srcOrd="0" destOrd="0" presId="urn:microsoft.com/office/officeart/2009/3/layout/HorizontalOrganizationChart"/>
    <dgm:cxn modelId="{96858D45-7952-4DCC-AF92-E80D9D483EC5}" type="presOf" srcId="{085180B2-0027-4F9E-8A26-03D4DF29572C}" destId="{6C83932D-7E24-48F3-8606-7E7B4F753DB0}" srcOrd="0" destOrd="0" presId="urn:microsoft.com/office/officeart/2009/3/layout/HorizontalOrganizationChart"/>
    <dgm:cxn modelId="{768F1867-1C69-44FF-814C-573E06C45DE1}" type="presOf" srcId="{558A9271-3BBA-4678-8A6C-4A3495AE27D1}" destId="{16810EFB-7AB8-452B-A763-F259926976C4}" srcOrd="0" destOrd="0" presId="urn:microsoft.com/office/officeart/2009/3/layout/HorizontalOrganizationChart"/>
    <dgm:cxn modelId="{56AC5047-78DB-4794-AD3D-2902A1F1C535}" srcId="{B91C1ED8-8E35-4973-AFE5-E5132C7BCF0A}" destId="{BB481F45-5DEE-4F81-AAF3-E48F6A29BD22}" srcOrd="0" destOrd="0" parTransId="{558A9271-3BBA-4678-8A6C-4A3495AE27D1}" sibTransId="{85A3BF29-3649-41CC-AD37-B65D92A3E19D}"/>
    <dgm:cxn modelId="{8DE4976D-C97A-40CC-A52D-0A2AA7F9BE66}" type="presOf" srcId="{015B3F86-95B5-401E-A755-F2677ECE720E}" destId="{B360100B-F6D9-470E-B190-89451DE3A593}" srcOrd="0" destOrd="0" presId="urn:microsoft.com/office/officeart/2009/3/layout/HorizontalOrganizationChart"/>
    <dgm:cxn modelId="{01E1AF6D-2A01-4D62-8C86-01A57B28812D}" srcId="{67D5116C-59F5-4338-863D-84ACC83090BF}" destId="{78B7B315-C782-4425-8563-777012CD4F0A}" srcOrd="0" destOrd="0" parTransId="{99E4AE15-268B-4589-9EE2-955DA1A112A7}" sibTransId="{A8CCE5A5-A590-4B3F-96A1-E954DA0E7B06}"/>
    <dgm:cxn modelId="{495EDE6E-8599-4C13-A1BF-CAF46E9B3870}" type="presOf" srcId="{BB481F45-5DEE-4F81-AAF3-E48F6A29BD22}" destId="{BF7DA297-56B4-4EC6-9702-29F6D4B97FEF}" srcOrd="1" destOrd="0" presId="urn:microsoft.com/office/officeart/2009/3/layout/HorizontalOrganizationChart"/>
    <dgm:cxn modelId="{B5787B50-5B52-44B7-A053-E4A69A07D236}" type="presOf" srcId="{7A247F89-2E73-44F6-94E4-63CD700C0DF5}" destId="{146B13D5-6E2B-43B0-B854-6228F8B3B897}" srcOrd="0" destOrd="0" presId="urn:microsoft.com/office/officeart/2009/3/layout/HorizontalOrganizationChart"/>
    <dgm:cxn modelId="{8265DE72-DA9F-4D00-AFCB-AD7647ED92FD}" type="presOf" srcId="{E7A5D50C-FA3D-4986-9CAD-55B873F0F7BE}" destId="{9FAA3E5C-AC50-4D65-AF4C-E8553A5E54B5}" srcOrd="1" destOrd="0" presId="urn:microsoft.com/office/officeart/2009/3/layout/HorizontalOrganizationChart"/>
    <dgm:cxn modelId="{50FC5C74-5B7A-4673-98FA-BD655C0776A3}" type="presOf" srcId="{AD20AAA6-6785-442C-B63B-FF1D7E59C26E}" destId="{5E1E2C1E-A0E3-4983-8C86-5004C7F83FD9}" srcOrd="0" destOrd="0" presId="urn:microsoft.com/office/officeart/2009/3/layout/HorizontalOrganizationChart"/>
    <dgm:cxn modelId="{C339A654-8A86-4E45-A948-8BD87083F36F}" srcId="{085180B2-0027-4F9E-8A26-03D4DF29572C}" destId="{B91C1ED8-8E35-4973-AFE5-E5132C7BCF0A}" srcOrd="1" destOrd="0" parTransId="{80C325B7-5059-4DB4-B376-DE1E8BE6CFB3}" sibTransId="{EFBA6472-E7D2-4BDE-B9A2-236C17201399}"/>
    <dgm:cxn modelId="{16781F7C-184C-4334-AD56-07C0B42C738D}" type="presOf" srcId="{E7A5D50C-FA3D-4986-9CAD-55B873F0F7BE}" destId="{1729C9E7-6DBE-46FC-8424-366BACBDF525}" srcOrd="0" destOrd="0" presId="urn:microsoft.com/office/officeart/2009/3/layout/HorizontalOrganizationChart"/>
    <dgm:cxn modelId="{4DF6178F-1E0A-463D-8FAD-B2FAFDB075C9}" type="presOf" srcId="{7A247F89-2E73-44F6-94E4-63CD700C0DF5}" destId="{FAEEB387-ADA1-425A-85BC-E381453A8D8B}" srcOrd="1" destOrd="0" presId="urn:microsoft.com/office/officeart/2009/3/layout/HorizontalOrganizationChart"/>
    <dgm:cxn modelId="{0B35ACB2-8CE0-4ACA-A2B9-6EB9E0BAE24D}" type="presOf" srcId="{B91C1ED8-8E35-4973-AFE5-E5132C7BCF0A}" destId="{D1199C33-2202-486E-88AD-ED1A5725256E}" srcOrd="0" destOrd="0" presId="urn:microsoft.com/office/officeart/2009/3/layout/HorizontalOrganizationChart"/>
    <dgm:cxn modelId="{E479E0BC-B871-4DAD-898B-E83A338F754F}" type="presOf" srcId="{015B3F86-95B5-401E-A755-F2677ECE720E}" destId="{49236F68-6B23-48CD-8E5E-DDDCD68172B2}" srcOrd="1" destOrd="0" presId="urn:microsoft.com/office/officeart/2009/3/layout/HorizontalOrganizationChart"/>
    <dgm:cxn modelId="{8E5D64CB-D266-47E2-AE86-C624545041B5}" srcId="{E7A5D50C-FA3D-4986-9CAD-55B873F0F7BE}" destId="{C45F80EB-0CB1-4759-A8AF-9FB06D261F94}" srcOrd="0" destOrd="0" parTransId="{8379DB29-8E94-4104-9C62-8C28A62EA263}" sibTransId="{D7D52C78-F71F-45D4-AA39-EDDA980198B3}"/>
    <dgm:cxn modelId="{92A8E4E5-8B4A-4E66-8B02-E4A9A1B089C1}" type="presOf" srcId="{67D5116C-59F5-4338-863D-84ACC83090BF}" destId="{5C5F1DBF-814F-4B82-94F5-82D1047C8B07}" srcOrd="1" destOrd="0" presId="urn:microsoft.com/office/officeart/2009/3/layout/HorizontalOrganizationChart"/>
    <dgm:cxn modelId="{DBC4F7F0-2C7B-4911-9E23-D50F10507669}" type="presOf" srcId="{78B7B315-C782-4425-8563-777012CD4F0A}" destId="{D4882B44-BB97-4A8A-9561-60B69D829074}" srcOrd="1" destOrd="0" presId="urn:microsoft.com/office/officeart/2009/3/layout/HorizontalOrganizationChart"/>
    <dgm:cxn modelId="{34A63FF4-4602-43C9-941A-8AE9605A9D64}" type="presOf" srcId="{67D5116C-59F5-4338-863D-84ACC83090BF}" destId="{FC6C115E-70EE-4057-8979-10C94B058D81}" srcOrd="0" destOrd="0" presId="urn:microsoft.com/office/officeart/2009/3/layout/HorizontalOrganizationChart"/>
    <dgm:cxn modelId="{1F5E0AF6-D215-4375-8FC8-E5DC48C66EEB}" srcId="{085180B2-0027-4F9E-8A26-03D4DF29572C}" destId="{015B3F86-95B5-401E-A755-F2677ECE720E}" srcOrd="3" destOrd="0" parTransId="{C433B6BC-D3F3-410C-96FA-8B3EEEE426F5}" sibTransId="{84F20A08-DEC7-4EEB-BCA8-BEDA1EB35DFF}"/>
    <dgm:cxn modelId="{EAEABDFD-D9C2-4EA2-8556-53719183AF99}" srcId="{085180B2-0027-4F9E-8A26-03D4DF29572C}" destId="{E7A5D50C-FA3D-4986-9CAD-55B873F0F7BE}" srcOrd="0" destOrd="0" parTransId="{146E0607-FDCD-47AD-8622-CE5E7D818756}" sibTransId="{C3A1915F-6994-44A6-9D29-5CCFC6EB03CD}"/>
    <dgm:cxn modelId="{71FE6F55-9970-4920-8A65-1DC131F94409}" type="presParOf" srcId="{6C83932D-7E24-48F3-8606-7E7B4F753DB0}" destId="{C3C63B9D-E8DA-4B77-A0C8-0A7E05FBB632}" srcOrd="0" destOrd="0" presId="urn:microsoft.com/office/officeart/2009/3/layout/HorizontalOrganizationChart"/>
    <dgm:cxn modelId="{9642A20A-2231-40FE-94AE-D6E5DECDE100}" type="presParOf" srcId="{C3C63B9D-E8DA-4B77-A0C8-0A7E05FBB632}" destId="{D2D6870B-2BA8-4299-84C4-1559A8422B28}" srcOrd="0" destOrd="0" presId="urn:microsoft.com/office/officeart/2009/3/layout/HorizontalOrganizationChart"/>
    <dgm:cxn modelId="{F66C5F10-E307-4EBE-A3E2-E4BC56C9B973}" type="presParOf" srcId="{D2D6870B-2BA8-4299-84C4-1559A8422B28}" destId="{1729C9E7-6DBE-46FC-8424-366BACBDF525}" srcOrd="0" destOrd="0" presId="urn:microsoft.com/office/officeart/2009/3/layout/HorizontalOrganizationChart"/>
    <dgm:cxn modelId="{4AB41E89-65B8-43BF-B66C-8F4EB2D80D97}" type="presParOf" srcId="{D2D6870B-2BA8-4299-84C4-1559A8422B28}" destId="{9FAA3E5C-AC50-4D65-AF4C-E8553A5E54B5}" srcOrd="1" destOrd="0" presId="urn:microsoft.com/office/officeart/2009/3/layout/HorizontalOrganizationChart"/>
    <dgm:cxn modelId="{459735C5-B3F8-46DB-979C-724E3B264E22}" type="presParOf" srcId="{C3C63B9D-E8DA-4B77-A0C8-0A7E05FBB632}" destId="{77DEF844-B16D-4BC0-B87D-3AA3A48B18F9}" srcOrd="1" destOrd="0" presId="urn:microsoft.com/office/officeart/2009/3/layout/HorizontalOrganizationChart"/>
    <dgm:cxn modelId="{0DC9A455-334E-4F16-BC52-898059909342}" type="presParOf" srcId="{77DEF844-B16D-4BC0-B87D-3AA3A48B18F9}" destId="{16EE9981-FF7B-4EC0-A4C8-2B6390B781FF}" srcOrd="0" destOrd="0" presId="urn:microsoft.com/office/officeart/2009/3/layout/HorizontalOrganizationChart"/>
    <dgm:cxn modelId="{0E832769-8919-40B4-B108-ECC63AFF3841}" type="presParOf" srcId="{77DEF844-B16D-4BC0-B87D-3AA3A48B18F9}" destId="{53F59001-52F9-4DA8-B905-35ED943B2A7D}" srcOrd="1" destOrd="0" presId="urn:microsoft.com/office/officeart/2009/3/layout/HorizontalOrganizationChart"/>
    <dgm:cxn modelId="{C75C5FE2-2234-4644-BE52-1A8F8279D6DD}" type="presParOf" srcId="{53F59001-52F9-4DA8-B905-35ED943B2A7D}" destId="{69AD6F5A-52F7-4625-9024-EC46296E556A}" srcOrd="0" destOrd="0" presId="urn:microsoft.com/office/officeart/2009/3/layout/HorizontalOrganizationChart"/>
    <dgm:cxn modelId="{A6B38418-BF45-4B4B-8819-4CBA5E1C6F70}" type="presParOf" srcId="{69AD6F5A-52F7-4625-9024-EC46296E556A}" destId="{7AE4A731-E864-4B84-91BE-27E4363BB4ED}" srcOrd="0" destOrd="0" presId="urn:microsoft.com/office/officeart/2009/3/layout/HorizontalOrganizationChart"/>
    <dgm:cxn modelId="{F21F5AE7-4C67-4989-8D10-31AC1AE8F944}" type="presParOf" srcId="{69AD6F5A-52F7-4625-9024-EC46296E556A}" destId="{3AFF6BCA-5F67-4AAD-A357-4CADDBF3425D}" srcOrd="1" destOrd="0" presId="urn:microsoft.com/office/officeart/2009/3/layout/HorizontalOrganizationChart"/>
    <dgm:cxn modelId="{837867E0-7A34-4311-A593-984AC16A2D03}" type="presParOf" srcId="{53F59001-52F9-4DA8-B905-35ED943B2A7D}" destId="{7E02DC3F-0CEB-4E1F-B484-0C27DEEAB1A1}" srcOrd="1" destOrd="0" presId="urn:microsoft.com/office/officeart/2009/3/layout/HorizontalOrganizationChart"/>
    <dgm:cxn modelId="{D2DEF1A0-7199-4879-9B11-6BC081172576}" type="presParOf" srcId="{53F59001-52F9-4DA8-B905-35ED943B2A7D}" destId="{E5F4D74B-320E-43DA-9023-F7694D78EEDD}" srcOrd="2" destOrd="0" presId="urn:microsoft.com/office/officeart/2009/3/layout/HorizontalOrganizationChart"/>
    <dgm:cxn modelId="{5A86A917-A07E-49D3-BB6B-FBE7278D843F}" type="presParOf" srcId="{C3C63B9D-E8DA-4B77-A0C8-0A7E05FBB632}" destId="{424960B8-9D4A-4315-AFB9-C8CE2C7BAE63}" srcOrd="2" destOrd="0" presId="urn:microsoft.com/office/officeart/2009/3/layout/HorizontalOrganizationChart"/>
    <dgm:cxn modelId="{3F283191-0FC7-4B6A-A85B-B6668C690BFF}" type="presParOf" srcId="{6C83932D-7E24-48F3-8606-7E7B4F753DB0}" destId="{0D64FE05-5C8C-4DD7-B872-66F5CBC86FA9}" srcOrd="1" destOrd="0" presId="urn:microsoft.com/office/officeart/2009/3/layout/HorizontalOrganizationChart"/>
    <dgm:cxn modelId="{0B70386E-E8B9-49D4-9882-C7839418B8F0}" type="presParOf" srcId="{0D64FE05-5C8C-4DD7-B872-66F5CBC86FA9}" destId="{C9DD72F1-F838-4D44-B90C-96D4B0F26DD6}" srcOrd="0" destOrd="0" presId="urn:microsoft.com/office/officeart/2009/3/layout/HorizontalOrganizationChart"/>
    <dgm:cxn modelId="{8FBEC962-6F90-4C1B-901A-17EED72D0114}" type="presParOf" srcId="{C9DD72F1-F838-4D44-B90C-96D4B0F26DD6}" destId="{D1199C33-2202-486E-88AD-ED1A5725256E}" srcOrd="0" destOrd="0" presId="urn:microsoft.com/office/officeart/2009/3/layout/HorizontalOrganizationChart"/>
    <dgm:cxn modelId="{8EE6EB74-3A86-46A0-811C-04CC3D7FA210}" type="presParOf" srcId="{C9DD72F1-F838-4D44-B90C-96D4B0F26DD6}" destId="{41279A7D-64AF-4289-8D6F-F24CC4D3B7C0}" srcOrd="1" destOrd="0" presId="urn:microsoft.com/office/officeart/2009/3/layout/HorizontalOrganizationChart"/>
    <dgm:cxn modelId="{57D92CBA-55E1-43C1-B7C2-1300D7F201CC}" type="presParOf" srcId="{0D64FE05-5C8C-4DD7-B872-66F5CBC86FA9}" destId="{A042DD03-2575-4AA8-9E94-12962B477889}" srcOrd="1" destOrd="0" presId="urn:microsoft.com/office/officeart/2009/3/layout/HorizontalOrganizationChart"/>
    <dgm:cxn modelId="{C02F16C5-A201-400D-BAC0-7FCCB6DCA943}" type="presParOf" srcId="{A042DD03-2575-4AA8-9E94-12962B477889}" destId="{16810EFB-7AB8-452B-A763-F259926976C4}" srcOrd="0" destOrd="0" presId="urn:microsoft.com/office/officeart/2009/3/layout/HorizontalOrganizationChart"/>
    <dgm:cxn modelId="{E4171262-1352-4822-BB6A-2F947922A0D5}" type="presParOf" srcId="{A042DD03-2575-4AA8-9E94-12962B477889}" destId="{81A4C2C8-F9CE-4B72-8094-A1FAA0F31898}" srcOrd="1" destOrd="0" presId="urn:microsoft.com/office/officeart/2009/3/layout/HorizontalOrganizationChart"/>
    <dgm:cxn modelId="{5713243C-E78A-447E-A0BB-931517775A02}" type="presParOf" srcId="{81A4C2C8-F9CE-4B72-8094-A1FAA0F31898}" destId="{27226EA0-1800-4513-8262-D21FE680CAAA}" srcOrd="0" destOrd="0" presId="urn:microsoft.com/office/officeart/2009/3/layout/HorizontalOrganizationChart"/>
    <dgm:cxn modelId="{2FF74890-96DD-4DB6-A2E9-B089F49BC631}" type="presParOf" srcId="{27226EA0-1800-4513-8262-D21FE680CAAA}" destId="{4F554794-6E79-4AA6-AA2A-2EC591C5EC35}" srcOrd="0" destOrd="0" presId="urn:microsoft.com/office/officeart/2009/3/layout/HorizontalOrganizationChart"/>
    <dgm:cxn modelId="{D364A164-F460-422B-8592-F38ED7496E36}" type="presParOf" srcId="{27226EA0-1800-4513-8262-D21FE680CAAA}" destId="{BF7DA297-56B4-4EC6-9702-29F6D4B97FEF}" srcOrd="1" destOrd="0" presId="urn:microsoft.com/office/officeart/2009/3/layout/HorizontalOrganizationChart"/>
    <dgm:cxn modelId="{5B1DEA2A-2C4D-48E6-A6A6-4A63676E56C5}" type="presParOf" srcId="{81A4C2C8-F9CE-4B72-8094-A1FAA0F31898}" destId="{1C08B3A2-E8E0-4B5D-B999-4B0FCD04060A}" srcOrd="1" destOrd="0" presId="urn:microsoft.com/office/officeart/2009/3/layout/HorizontalOrganizationChart"/>
    <dgm:cxn modelId="{A9E36EB7-9719-4C4C-A116-DAF1DB7626E0}" type="presParOf" srcId="{81A4C2C8-F9CE-4B72-8094-A1FAA0F31898}" destId="{D7106810-6C9D-4349-AF5F-260948B88B53}" srcOrd="2" destOrd="0" presId="urn:microsoft.com/office/officeart/2009/3/layout/HorizontalOrganizationChart"/>
    <dgm:cxn modelId="{BD2F93F4-CE09-4620-91C6-190059C0BF4D}" type="presParOf" srcId="{0D64FE05-5C8C-4DD7-B872-66F5CBC86FA9}" destId="{2E9F608D-81E7-45DA-9316-8CC1BDCCF218}" srcOrd="2" destOrd="0" presId="urn:microsoft.com/office/officeart/2009/3/layout/HorizontalOrganizationChart"/>
    <dgm:cxn modelId="{B519F735-AE5B-437C-95DA-CBC21C639F5D}" type="presParOf" srcId="{6C83932D-7E24-48F3-8606-7E7B4F753DB0}" destId="{8483016B-B7F5-4A71-B32A-E16A181FDA75}" srcOrd="2" destOrd="0" presId="urn:microsoft.com/office/officeart/2009/3/layout/HorizontalOrganizationChart"/>
    <dgm:cxn modelId="{F08C931A-9243-416F-8D66-DE58FAE95D1C}" type="presParOf" srcId="{8483016B-B7F5-4A71-B32A-E16A181FDA75}" destId="{72CABE35-CE3C-4D60-8C63-BC626C378C9E}" srcOrd="0" destOrd="0" presId="urn:microsoft.com/office/officeart/2009/3/layout/HorizontalOrganizationChart"/>
    <dgm:cxn modelId="{8C712663-7C7D-4ED6-BF13-04EE67B8D7FF}" type="presParOf" srcId="{72CABE35-CE3C-4D60-8C63-BC626C378C9E}" destId="{FC6C115E-70EE-4057-8979-10C94B058D81}" srcOrd="0" destOrd="0" presId="urn:microsoft.com/office/officeart/2009/3/layout/HorizontalOrganizationChart"/>
    <dgm:cxn modelId="{85D6E6F2-81EC-4653-A4B1-682F06AACB3E}" type="presParOf" srcId="{72CABE35-CE3C-4D60-8C63-BC626C378C9E}" destId="{5C5F1DBF-814F-4B82-94F5-82D1047C8B07}" srcOrd="1" destOrd="0" presId="urn:microsoft.com/office/officeart/2009/3/layout/HorizontalOrganizationChart"/>
    <dgm:cxn modelId="{0DA22A34-E3B5-4270-BEB3-5CBC9951663C}" type="presParOf" srcId="{8483016B-B7F5-4A71-B32A-E16A181FDA75}" destId="{00956C98-974D-44C8-BD72-EDD8B903BBC9}" srcOrd="1" destOrd="0" presId="urn:microsoft.com/office/officeart/2009/3/layout/HorizontalOrganizationChart"/>
    <dgm:cxn modelId="{F45E16A9-C543-46CA-A30A-137BDF5C02CF}" type="presParOf" srcId="{00956C98-974D-44C8-BD72-EDD8B903BBC9}" destId="{8072FBA1-CC67-40EA-BEE4-E5A84BF2F4A3}" srcOrd="0" destOrd="0" presId="urn:microsoft.com/office/officeart/2009/3/layout/HorizontalOrganizationChart"/>
    <dgm:cxn modelId="{1CF97B0F-65BB-4592-8887-6B4CCBD9C6E3}" type="presParOf" srcId="{00956C98-974D-44C8-BD72-EDD8B903BBC9}" destId="{7585B60B-C692-4906-82AB-5B69A88DE109}" srcOrd="1" destOrd="0" presId="urn:microsoft.com/office/officeart/2009/3/layout/HorizontalOrganizationChart"/>
    <dgm:cxn modelId="{1E1D2927-3E0D-43F3-9222-74A91A95931E}" type="presParOf" srcId="{7585B60B-C692-4906-82AB-5B69A88DE109}" destId="{4D55F39B-9F11-4315-AA42-0DEC3CCC404E}" srcOrd="0" destOrd="0" presId="urn:microsoft.com/office/officeart/2009/3/layout/HorizontalOrganizationChart"/>
    <dgm:cxn modelId="{D730A88D-E645-4D4F-80BA-43B0B4C5C09C}" type="presParOf" srcId="{4D55F39B-9F11-4315-AA42-0DEC3CCC404E}" destId="{D11B5D8D-FE38-4216-8D9C-8F36587C4A9E}" srcOrd="0" destOrd="0" presId="urn:microsoft.com/office/officeart/2009/3/layout/HorizontalOrganizationChart"/>
    <dgm:cxn modelId="{3A0F4E0E-259C-4C7F-9266-745875FBA2B4}" type="presParOf" srcId="{4D55F39B-9F11-4315-AA42-0DEC3CCC404E}" destId="{D4882B44-BB97-4A8A-9561-60B69D829074}" srcOrd="1" destOrd="0" presId="urn:microsoft.com/office/officeart/2009/3/layout/HorizontalOrganizationChart"/>
    <dgm:cxn modelId="{4296A96D-55F6-43CE-B895-E31DF62413A4}" type="presParOf" srcId="{7585B60B-C692-4906-82AB-5B69A88DE109}" destId="{DC1018F8-54A4-4FA5-B97F-9AAF78C30A4E}" srcOrd="1" destOrd="0" presId="urn:microsoft.com/office/officeart/2009/3/layout/HorizontalOrganizationChart"/>
    <dgm:cxn modelId="{2AEA6D3E-9341-4BA6-80B8-F2230CC54FE9}" type="presParOf" srcId="{7585B60B-C692-4906-82AB-5B69A88DE109}" destId="{005DAE79-0746-4A3B-866B-DD2F1AFE11AB}" srcOrd="2" destOrd="0" presId="urn:microsoft.com/office/officeart/2009/3/layout/HorizontalOrganizationChart"/>
    <dgm:cxn modelId="{9E7174BE-2693-4D0C-8DF0-24B00E2719FA}" type="presParOf" srcId="{8483016B-B7F5-4A71-B32A-E16A181FDA75}" destId="{787FE670-721F-4C75-AC72-6EB435308D2B}" srcOrd="2" destOrd="0" presId="urn:microsoft.com/office/officeart/2009/3/layout/HorizontalOrganizationChart"/>
    <dgm:cxn modelId="{440EEBD6-09F6-4F88-BF67-F40A00ACAEA6}" type="presParOf" srcId="{6C83932D-7E24-48F3-8606-7E7B4F753DB0}" destId="{B2C03BF1-1953-4AF9-AFA9-2FDC3D6B43EB}" srcOrd="3" destOrd="0" presId="urn:microsoft.com/office/officeart/2009/3/layout/HorizontalOrganizationChart"/>
    <dgm:cxn modelId="{2ACC09A3-742E-4173-9730-5356899A9982}" type="presParOf" srcId="{B2C03BF1-1953-4AF9-AFA9-2FDC3D6B43EB}" destId="{7AF724AE-C9FC-4EA1-976E-515B760D88D4}" srcOrd="0" destOrd="0" presId="urn:microsoft.com/office/officeart/2009/3/layout/HorizontalOrganizationChart"/>
    <dgm:cxn modelId="{C206FCD5-490F-40FD-8A4D-843D82BA021C}" type="presParOf" srcId="{7AF724AE-C9FC-4EA1-976E-515B760D88D4}" destId="{B360100B-F6D9-470E-B190-89451DE3A593}" srcOrd="0" destOrd="0" presId="urn:microsoft.com/office/officeart/2009/3/layout/HorizontalOrganizationChart"/>
    <dgm:cxn modelId="{01752154-12B5-480B-8146-7F613AD3BA6E}" type="presParOf" srcId="{7AF724AE-C9FC-4EA1-976E-515B760D88D4}" destId="{49236F68-6B23-48CD-8E5E-DDDCD68172B2}" srcOrd="1" destOrd="0" presId="urn:microsoft.com/office/officeart/2009/3/layout/HorizontalOrganizationChart"/>
    <dgm:cxn modelId="{FD0236E6-833F-4617-A4C2-DA471AE32511}" type="presParOf" srcId="{B2C03BF1-1953-4AF9-AFA9-2FDC3D6B43EB}" destId="{AB7D5C36-7018-426C-A8A1-213ED7B56336}" srcOrd="1" destOrd="0" presId="urn:microsoft.com/office/officeart/2009/3/layout/HorizontalOrganizationChart"/>
    <dgm:cxn modelId="{F43A6056-9615-4AEE-A989-378CE17DFE15}" type="presParOf" srcId="{AB7D5C36-7018-426C-A8A1-213ED7B56336}" destId="{5E1E2C1E-A0E3-4983-8C86-5004C7F83FD9}" srcOrd="0" destOrd="0" presId="urn:microsoft.com/office/officeart/2009/3/layout/HorizontalOrganizationChart"/>
    <dgm:cxn modelId="{961C62C8-FE2E-45E1-9DC0-A1EF176865D6}" type="presParOf" srcId="{AB7D5C36-7018-426C-A8A1-213ED7B56336}" destId="{893270FF-B358-4D63-A38C-2E49A1658B8D}" srcOrd="1" destOrd="0" presId="urn:microsoft.com/office/officeart/2009/3/layout/HorizontalOrganizationChart"/>
    <dgm:cxn modelId="{3CC6D8D8-1C36-43FF-975B-E32B3A3D1CB7}" type="presParOf" srcId="{893270FF-B358-4D63-A38C-2E49A1658B8D}" destId="{9399B496-38C5-41A4-9597-89D830FE862F}" srcOrd="0" destOrd="0" presId="urn:microsoft.com/office/officeart/2009/3/layout/HorizontalOrganizationChart"/>
    <dgm:cxn modelId="{D8901724-A413-40F8-8159-E54AE67374EC}" type="presParOf" srcId="{9399B496-38C5-41A4-9597-89D830FE862F}" destId="{146B13D5-6E2B-43B0-B854-6228F8B3B897}" srcOrd="0" destOrd="0" presId="urn:microsoft.com/office/officeart/2009/3/layout/HorizontalOrganizationChart"/>
    <dgm:cxn modelId="{7BF15783-E32F-4A77-BE93-D18ED325E343}" type="presParOf" srcId="{9399B496-38C5-41A4-9597-89D830FE862F}" destId="{FAEEB387-ADA1-425A-85BC-E381453A8D8B}" srcOrd="1" destOrd="0" presId="urn:microsoft.com/office/officeart/2009/3/layout/HorizontalOrganizationChart"/>
    <dgm:cxn modelId="{E53F8FC8-67E0-46AC-9552-7FA32799BA65}" type="presParOf" srcId="{893270FF-B358-4D63-A38C-2E49A1658B8D}" destId="{F30BC5C4-78B1-437D-B7B5-8E697D4DF345}" srcOrd="1" destOrd="0" presId="urn:microsoft.com/office/officeart/2009/3/layout/HorizontalOrganizationChart"/>
    <dgm:cxn modelId="{93E5CCAF-FFE2-4869-8D39-035B4DA28CC8}" type="presParOf" srcId="{893270FF-B358-4D63-A38C-2E49A1658B8D}" destId="{20B7CCC6-DB5D-44C1-ACBB-CF18B3097FF2}" srcOrd="2" destOrd="0" presId="urn:microsoft.com/office/officeart/2009/3/layout/HorizontalOrganizationChart"/>
    <dgm:cxn modelId="{18C5FD82-889E-40C0-8350-F6B0311221CB}" type="presParOf" srcId="{B2C03BF1-1953-4AF9-AFA9-2FDC3D6B43EB}" destId="{6D6B2D0D-EE3E-4AEA-B86C-69403B8C6B8C}" srcOrd="2" destOrd="0" presId="urn:microsoft.com/office/officeart/2009/3/layout/HorizontalOrganizationChart"/>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8.xml><?xml version="1.0" encoding="utf-8"?>
<dgm:dataModel xmlns:dgm="http://schemas.openxmlformats.org/drawingml/2006/diagram" xmlns:a="http://schemas.openxmlformats.org/drawingml/2006/main">
  <dgm:ptLst>
    <dgm:pt modelId="{63E23A1C-EB2F-45FC-A4E9-5E8B0E3EFE6F}" type="doc">
      <dgm:prSet loTypeId="urn:microsoft.com/office/officeart/2008/layout/LinedList" loCatId="list" qsTypeId="urn:microsoft.com/office/officeart/2005/8/quickstyle/simple4" qsCatId="simple" csTypeId="urn:microsoft.com/office/officeart/2005/8/colors/colorful2" csCatId="colorful" phldr="1"/>
      <dgm:spPr/>
      <dgm:t>
        <a:bodyPr/>
        <a:lstStyle/>
        <a:p>
          <a:endParaRPr lang="en-US"/>
        </a:p>
      </dgm:t>
    </dgm:pt>
    <dgm:pt modelId="{A3AF6C43-91C7-4137-91E9-5AEDA67239B4}">
      <dgm:prSet/>
      <dgm:spPr/>
      <dgm:t>
        <a:bodyPr/>
        <a:lstStyle/>
        <a:p>
          <a:r>
            <a:rPr lang="en-US">
              <a:latin typeface="Tahoma" panose="020B0604030504040204" pitchFamily="34" charset="0"/>
              <a:ea typeface="Tahoma" panose="020B0604030504040204" pitchFamily="34" charset="0"/>
              <a:cs typeface="Tahoma" panose="020B0604030504040204" pitchFamily="34" charset="0"/>
            </a:rPr>
            <a:t>Individuals seeking work are not required to disclose their disability. However, without disclosure the employer is not obligated to provide reasonable accommodation.</a:t>
          </a:r>
        </a:p>
      </dgm:t>
    </dgm:pt>
    <dgm:pt modelId="{3EECDC5D-538A-4A9B-8AE3-D619F8D38F7D}" type="parTrans" cxnId="{EC8E2404-4594-4D5C-8B07-18841A93DCC5}">
      <dgm:prSet/>
      <dgm:spPr/>
      <dgm:t>
        <a:bodyPr/>
        <a:lstStyle/>
        <a:p>
          <a:endParaRPr lang="en-US"/>
        </a:p>
      </dgm:t>
    </dgm:pt>
    <dgm:pt modelId="{C252074D-2ED7-4131-AE1D-8C5AB3232CA5}" type="sibTrans" cxnId="{EC8E2404-4594-4D5C-8B07-18841A93DCC5}">
      <dgm:prSet/>
      <dgm:spPr/>
      <dgm:t>
        <a:bodyPr/>
        <a:lstStyle/>
        <a:p>
          <a:endParaRPr lang="en-US"/>
        </a:p>
      </dgm:t>
    </dgm:pt>
    <dgm:pt modelId="{667AAA36-CA8D-43D4-90A5-10561499AAB2}">
      <dgm:prSet/>
      <dgm:spPr/>
      <dgm:t>
        <a:bodyPr/>
        <a:lstStyle/>
        <a:p>
          <a:r>
            <a:rPr lang="en-US">
              <a:latin typeface="Tahoma" panose="020B0604030504040204" pitchFamily="34" charset="0"/>
              <a:ea typeface="Tahoma" panose="020B0604030504040204" pitchFamily="34" charset="0"/>
              <a:cs typeface="Tahoma" panose="020B0604030504040204" pitchFamily="34" charset="0"/>
            </a:rPr>
            <a:t>There are no “right times” to disclose a disability; however, most employers will have positive feelings for someone who is forthcoming with information.</a:t>
          </a:r>
        </a:p>
      </dgm:t>
    </dgm:pt>
    <dgm:pt modelId="{43BF5647-AA80-4E0A-B3DC-5945C4780A3E}" type="parTrans" cxnId="{D0CDF0F6-E2A1-46D3-B235-53557297E40D}">
      <dgm:prSet/>
      <dgm:spPr/>
      <dgm:t>
        <a:bodyPr/>
        <a:lstStyle/>
        <a:p>
          <a:endParaRPr lang="en-US"/>
        </a:p>
      </dgm:t>
    </dgm:pt>
    <dgm:pt modelId="{93F5BBAB-4309-42E6-B0DA-883B1991D305}" type="sibTrans" cxnId="{D0CDF0F6-E2A1-46D3-B235-53557297E40D}">
      <dgm:prSet/>
      <dgm:spPr/>
      <dgm:t>
        <a:bodyPr/>
        <a:lstStyle/>
        <a:p>
          <a:endParaRPr lang="en-US"/>
        </a:p>
      </dgm:t>
    </dgm:pt>
    <dgm:pt modelId="{5E3278DF-1FFD-41A5-A7A5-F3F62A3DB3C2}" type="pres">
      <dgm:prSet presAssocID="{63E23A1C-EB2F-45FC-A4E9-5E8B0E3EFE6F}" presName="vert0" presStyleCnt="0">
        <dgm:presLayoutVars>
          <dgm:dir/>
          <dgm:animOne val="branch"/>
          <dgm:animLvl val="lvl"/>
        </dgm:presLayoutVars>
      </dgm:prSet>
      <dgm:spPr/>
    </dgm:pt>
    <dgm:pt modelId="{37C1B626-1803-4368-B5F6-5FF4B402E335}" type="pres">
      <dgm:prSet presAssocID="{A3AF6C43-91C7-4137-91E9-5AEDA67239B4}" presName="thickLine" presStyleLbl="alignNode1" presStyleIdx="0" presStyleCnt="2"/>
      <dgm:spPr/>
    </dgm:pt>
    <dgm:pt modelId="{50C4B743-19FD-47C9-924A-C10DF9DA7645}" type="pres">
      <dgm:prSet presAssocID="{A3AF6C43-91C7-4137-91E9-5AEDA67239B4}" presName="horz1" presStyleCnt="0"/>
      <dgm:spPr/>
    </dgm:pt>
    <dgm:pt modelId="{CB79F55A-57F6-43AF-889F-A600D68289E4}" type="pres">
      <dgm:prSet presAssocID="{A3AF6C43-91C7-4137-91E9-5AEDA67239B4}" presName="tx1" presStyleLbl="revTx" presStyleIdx="0" presStyleCnt="2"/>
      <dgm:spPr/>
    </dgm:pt>
    <dgm:pt modelId="{71CB9061-52BA-4EC6-9639-90A3F55DF1BB}" type="pres">
      <dgm:prSet presAssocID="{A3AF6C43-91C7-4137-91E9-5AEDA67239B4}" presName="vert1" presStyleCnt="0"/>
      <dgm:spPr/>
    </dgm:pt>
    <dgm:pt modelId="{DA392496-0E45-489B-A820-E026D3B54C80}" type="pres">
      <dgm:prSet presAssocID="{667AAA36-CA8D-43D4-90A5-10561499AAB2}" presName="thickLine" presStyleLbl="alignNode1" presStyleIdx="1" presStyleCnt="2"/>
      <dgm:spPr/>
    </dgm:pt>
    <dgm:pt modelId="{A0B72B4F-1FAD-426A-BA32-EBDF4C8C0897}" type="pres">
      <dgm:prSet presAssocID="{667AAA36-CA8D-43D4-90A5-10561499AAB2}" presName="horz1" presStyleCnt="0"/>
      <dgm:spPr/>
    </dgm:pt>
    <dgm:pt modelId="{E89B25FB-6A7F-497F-8AB5-36DD1EA3AB91}" type="pres">
      <dgm:prSet presAssocID="{667AAA36-CA8D-43D4-90A5-10561499AAB2}" presName="tx1" presStyleLbl="revTx" presStyleIdx="1" presStyleCnt="2"/>
      <dgm:spPr/>
    </dgm:pt>
    <dgm:pt modelId="{6186136E-67CB-4AF0-9918-83EB68A5BE3A}" type="pres">
      <dgm:prSet presAssocID="{667AAA36-CA8D-43D4-90A5-10561499AAB2}" presName="vert1" presStyleCnt="0"/>
      <dgm:spPr/>
    </dgm:pt>
  </dgm:ptLst>
  <dgm:cxnLst>
    <dgm:cxn modelId="{EC8E2404-4594-4D5C-8B07-18841A93DCC5}" srcId="{63E23A1C-EB2F-45FC-A4E9-5E8B0E3EFE6F}" destId="{A3AF6C43-91C7-4137-91E9-5AEDA67239B4}" srcOrd="0" destOrd="0" parTransId="{3EECDC5D-538A-4A9B-8AE3-D619F8D38F7D}" sibTransId="{C252074D-2ED7-4131-AE1D-8C5AB3232CA5}"/>
    <dgm:cxn modelId="{A454C77B-B0BD-4913-8959-12EFDB83D6E6}" type="presOf" srcId="{63E23A1C-EB2F-45FC-A4E9-5E8B0E3EFE6F}" destId="{5E3278DF-1FFD-41A5-A7A5-F3F62A3DB3C2}" srcOrd="0" destOrd="0" presId="urn:microsoft.com/office/officeart/2008/layout/LinedList"/>
    <dgm:cxn modelId="{4F476AAF-CE0E-49A1-BE7B-046AB7E0C36E}" type="presOf" srcId="{667AAA36-CA8D-43D4-90A5-10561499AAB2}" destId="{E89B25FB-6A7F-497F-8AB5-36DD1EA3AB91}" srcOrd="0" destOrd="0" presId="urn:microsoft.com/office/officeart/2008/layout/LinedList"/>
    <dgm:cxn modelId="{C183C1F6-45EF-49F7-A3D6-E736F311028B}" type="presOf" srcId="{A3AF6C43-91C7-4137-91E9-5AEDA67239B4}" destId="{CB79F55A-57F6-43AF-889F-A600D68289E4}" srcOrd="0" destOrd="0" presId="urn:microsoft.com/office/officeart/2008/layout/LinedList"/>
    <dgm:cxn modelId="{D0CDF0F6-E2A1-46D3-B235-53557297E40D}" srcId="{63E23A1C-EB2F-45FC-A4E9-5E8B0E3EFE6F}" destId="{667AAA36-CA8D-43D4-90A5-10561499AAB2}" srcOrd="1" destOrd="0" parTransId="{43BF5647-AA80-4E0A-B3DC-5945C4780A3E}" sibTransId="{93F5BBAB-4309-42E6-B0DA-883B1991D305}"/>
    <dgm:cxn modelId="{0178C892-C095-4E65-AC25-DB143C51660F}" type="presParOf" srcId="{5E3278DF-1FFD-41A5-A7A5-F3F62A3DB3C2}" destId="{37C1B626-1803-4368-B5F6-5FF4B402E335}" srcOrd="0" destOrd="0" presId="urn:microsoft.com/office/officeart/2008/layout/LinedList"/>
    <dgm:cxn modelId="{236036A2-9CB5-4DE9-B68C-A23350AFB534}" type="presParOf" srcId="{5E3278DF-1FFD-41A5-A7A5-F3F62A3DB3C2}" destId="{50C4B743-19FD-47C9-924A-C10DF9DA7645}" srcOrd="1" destOrd="0" presId="urn:microsoft.com/office/officeart/2008/layout/LinedList"/>
    <dgm:cxn modelId="{C62C7433-CB12-490D-B61B-D6D5A56E1E9A}" type="presParOf" srcId="{50C4B743-19FD-47C9-924A-C10DF9DA7645}" destId="{CB79F55A-57F6-43AF-889F-A600D68289E4}" srcOrd="0" destOrd="0" presId="urn:microsoft.com/office/officeart/2008/layout/LinedList"/>
    <dgm:cxn modelId="{4AEEA5D9-6846-4FC1-A548-C12971D7B40E}" type="presParOf" srcId="{50C4B743-19FD-47C9-924A-C10DF9DA7645}" destId="{71CB9061-52BA-4EC6-9639-90A3F55DF1BB}" srcOrd="1" destOrd="0" presId="urn:microsoft.com/office/officeart/2008/layout/LinedList"/>
    <dgm:cxn modelId="{3A3FA259-6589-402C-B8E9-145976582109}" type="presParOf" srcId="{5E3278DF-1FFD-41A5-A7A5-F3F62A3DB3C2}" destId="{DA392496-0E45-489B-A820-E026D3B54C80}" srcOrd="2" destOrd="0" presId="urn:microsoft.com/office/officeart/2008/layout/LinedList"/>
    <dgm:cxn modelId="{F557B981-54BA-448F-9873-B08515D8C65D}" type="presParOf" srcId="{5E3278DF-1FFD-41A5-A7A5-F3F62A3DB3C2}" destId="{A0B72B4F-1FAD-426A-BA32-EBDF4C8C0897}" srcOrd="3" destOrd="0" presId="urn:microsoft.com/office/officeart/2008/layout/LinedList"/>
    <dgm:cxn modelId="{C333D510-A6DC-4C5E-9EAD-2C4911F9D2BD}" type="presParOf" srcId="{A0B72B4F-1FAD-426A-BA32-EBDF4C8C0897}" destId="{E89B25FB-6A7F-497F-8AB5-36DD1EA3AB91}" srcOrd="0" destOrd="0" presId="urn:microsoft.com/office/officeart/2008/layout/LinedList"/>
    <dgm:cxn modelId="{70F0AA80-82DB-41F1-BA0B-A6FFFF50A6EF}" type="presParOf" srcId="{A0B72B4F-1FAD-426A-BA32-EBDF4C8C0897}" destId="{6186136E-67CB-4AF0-9918-83EB68A5BE3A}"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CA3861D0-2457-4229-8B03-F7F7801D870A}" type="doc">
      <dgm:prSet loTypeId="urn:microsoft.com/office/officeart/2016/7/layout/VerticalDownArrowProcess" loCatId="process" qsTypeId="urn:microsoft.com/office/officeart/2005/8/quickstyle/simple4" qsCatId="simple" csTypeId="urn:microsoft.com/office/officeart/2005/8/colors/colorful2" csCatId="colorful" phldr="1"/>
      <dgm:spPr/>
      <dgm:t>
        <a:bodyPr/>
        <a:lstStyle/>
        <a:p>
          <a:endParaRPr lang="en-US"/>
        </a:p>
      </dgm:t>
    </dgm:pt>
    <dgm:pt modelId="{A2A87E89-917F-4672-A5C7-5311FCE766F7}">
      <dgm:prSet custT="1"/>
      <dgm:spPr>
        <a:solidFill>
          <a:schemeClr val="accent2">
            <a:lumMod val="20000"/>
            <a:lumOff val="80000"/>
          </a:schemeClr>
        </a:solidFill>
      </dgm:spPr>
      <dgm:t>
        <a:bodyPr/>
        <a:lstStyle/>
        <a:p>
          <a:r>
            <a:rPr lang="en-US" sz="2000">
              <a:solidFill>
                <a:schemeClr val="bg1"/>
              </a:solidFill>
              <a:latin typeface="Arial" panose="020B0604020202020204" pitchFamily="34" charset="0"/>
              <a:cs typeface="Arial" panose="020B0604020202020204" pitchFamily="34" charset="0"/>
            </a:rPr>
            <a:t>Confidential</a:t>
          </a:r>
        </a:p>
      </dgm:t>
    </dgm:pt>
    <dgm:pt modelId="{56D0C3A5-CD2C-4730-A3ED-E0B336470414}" type="parTrans" cxnId="{1337B039-43FE-429E-A849-8F3B3456D1B8}">
      <dgm:prSet/>
      <dgm:spPr/>
      <dgm:t>
        <a:bodyPr/>
        <a:lstStyle/>
        <a:p>
          <a:endParaRPr lang="en-US">
            <a:latin typeface="Arial" panose="020B0604020202020204" pitchFamily="34" charset="0"/>
            <a:cs typeface="Arial" panose="020B0604020202020204" pitchFamily="34" charset="0"/>
          </a:endParaRPr>
        </a:p>
      </dgm:t>
    </dgm:pt>
    <dgm:pt modelId="{790F7F98-BCA3-46EF-B25A-96CBDF643573}" type="sibTrans" cxnId="{1337B039-43FE-429E-A849-8F3B3456D1B8}">
      <dgm:prSet/>
      <dgm:spPr/>
      <dgm:t>
        <a:bodyPr/>
        <a:lstStyle/>
        <a:p>
          <a:endParaRPr lang="en-US">
            <a:latin typeface="Arial" panose="020B0604020202020204" pitchFamily="34" charset="0"/>
            <a:cs typeface="Arial" panose="020B0604020202020204" pitchFamily="34" charset="0"/>
          </a:endParaRPr>
        </a:p>
      </dgm:t>
    </dgm:pt>
    <dgm:pt modelId="{01A84398-C289-4C68-9A0F-4415C9FDB17B}">
      <dgm:prSet custT="1"/>
      <dgm:spPr/>
      <dgm:t>
        <a:bodyPr/>
        <a:lstStyle/>
        <a:p>
          <a:r>
            <a:rPr lang="en-US" sz="1800">
              <a:latin typeface="Arial" panose="020B0604020202020204" pitchFamily="34" charset="0"/>
              <a:cs typeface="Arial" panose="020B0604020202020204" pitchFamily="34" charset="0"/>
            </a:rPr>
            <a:t>Have information about their disability treated confidentially and respectfully;</a:t>
          </a:r>
        </a:p>
      </dgm:t>
    </dgm:pt>
    <dgm:pt modelId="{43C88C0F-2DD8-486A-847A-42EEA4A0140C}" type="parTrans" cxnId="{63D4CED0-6CD7-4664-903D-D1A9317CC765}">
      <dgm:prSet/>
      <dgm:spPr/>
      <dgm:t>
        <a:bodyPr/>
        <a:lstStyle/>
        <a:p>
          <a:endParaRPr lang="en-US">
            <a:latin typeface="Arial" panose="020B0604020202020204" pitchFamily="34" charset="0"/>
            <a:cs typeface="Arial" panose="020B0604020202020204" pitchFamily="34" charset="0"/>
          </a:endParaRPr>
        </a:p>
      </dgm:t>
    </dgm:pt>
    <dgm:pt modelId="{B7FD1DFC-04E8-4993-B7BA-72F2D8189B46}" type="sibTrans" cxnId="{63D4CED0-6CD7-4664-903D-D1A9317CC765}">
      <dgm:prSet/>
      <dgm:spPr/>
      <dgm:t>
        <a:bodyPr/>
        <a:lstStyle/>
        <a:p>
          <a:endParaRPr lang="en-US">
            <a:latin typeface="Arial" panose="020B0604020202020204" pitchFamily="34" charset="0"/>
            <a:cs typeface="Arial" panose="020B0604020202020204" pitchFamily="34" charset="0"/>
          </a:endParaRPr>
        </a:p>
      </dgm:t>
    </dgm:pt>
    <dgm:pt modelId="{C27DABE6-84D9-402C-A2B6-33DDBBBE7787}">
      <dgm:prSet custT="1"/>
      <dgm:spPr>
        <a:solidFill>
          <a:schemeClr val="accent2">
            <a:lumMod val="40000"/>
            <a:lumOff val="60000"/>
          </a:schemeClr>
        </a:solidFill>
      </dgm:spPr>
      <dgm:t>
        <a:bodyPr/>
        <a:lstStyle/>
        <a:p>
          <a:r>
            <a:rPr lang="en-US" sz="2000">
              <a:solidFill>
                <a:schemeClr val="bg1"/>
              </a:solidFill>
              <a:latin typeface="Arial" panose="020B0604020202020204" pitchFamily="34" charset="0"/>
              <a:cs typeface="Arial" panose="020B0604020202020204" pitchFamily="34" charset="0"/>
            </a:rPr>
            <a:t>Seek</a:t>
          </a:r>
        </a:p>
      </dgm:t>
    </dgm:pt>
    <dgm:pt modelId="{2412FF1B-1A2F-4CFB-9FCB-E838788A8A96}" type="parTrans" cxnId="{77F79C2D-71A8-4BDD-8ED1-5DCB90027954}">
      <dgm:prSet/>
      <dgm:spPr/>
      <dgm:t>
        <a:bodyPr/>
        <a:lstStyle/>
        <a:p>
          <a:endParaRPr lang="en-US">
            <a:latin typeface="Arial" panose="020B0604020202020204" pitchFamily="34" charset="0"/>
            <a:cs typeface="Arial" panose="020B0604020202020204" pitchFamily="34" charset="0"/>
          </a:endParaRPr>
        </a:p>
      </dgm:t>
    </dgm:pt>
    <dgm:pt modelId="{89A50B93-B8AC-4256-AE76-A5CE6C1D3B57}" type="sibTrans" cxnId="{77F79C2D-71A8-4BDD-8ED1-5DCB90027954}">
      <dgm:prSet/>
      <dgm:spPr/>
      <dgm:t>
        <a:bodyPr/>
        <a:lstStyle/>
        <a:p>
          <a:endParaRPr lang="en-US">
            <a:latin typeface="Arial" panose="020B0604020202020204" pitchFamily="34" charset="0"/>
            <a:cs typeface="Arial" panose="020B0604020202020204" pitchFamily="34" charset="0"/>
          </a:endParaRPr>
        </a:p>
      </dgm:t>
    </dgm:pt>
    <dgm:pt modelId="{1C44D9ED-DFDC-44C5-9607-2E6A738C8679}">
      <dgm:prSet custT="1"/>
      <dgm:spPr>
        <a:solidFill>
          <a:srgbClr val="CBCED1">
            <a:alpha val="89804"/>
          </a:srgbClr>
        </a:solidFill>
      </dgm:spPr>
      <dgm:t>
        <a:bodyPr/>
        <a:lstStyle/>
        <a:p>
          <a:r>
            <a:rPr lang="en-US" sz="1800">
              <a:latin typeface="Arial" panose="020B0604020202020204" pitchFamily="34" charset="0"/>
              <a:cs typeface="Arial" panose="020B0604020202020204" pitchFamily="34" charset="0"/>
            </a:rPr>
            <a:t>Seek information about hiring practices from any organization;</a:t>
          </a:r>
        </a:p>
      </dgm:t>
    </dgm:pt>
    <dgm:pt modelId="{B51C7FAF-D4D1-44DB-83FA-A0D8CA6D8F2C}" type="parTrans" cxnId="{92849E3A-7D00-4A8F-A23D-0EBED9C152EB}">
      <dgm:prSet/>
      <dgm:spPr/>
      <dgm:t>
        <a:bodyPr/>
        <a:lstStyle/>
        <a:p>
          <a:endParaRPr lang="en-US">
            <a:latin typeface="Arial" panose="020B0604020202020204" pitchFamily="34" charset="0"/>
            <a:cs typeface="Arial" panose="020B0604020202020204" pitchFamily="34" charset="0"/>
          </a:endParaRPr>
        </a:p>
      </dgm:t>
    </dgm:pt>
    <dgm:pt modelId="{E1D9F17E-770F-4282-8D15-30CCA226A618}" type="sibTrans" cxnId="{92849E3A-7D00-4A8F-A23D-0EBED9C152EB}">
      <dgm:prSet/>
      <dgm:spPr/>
      <dgm:t>
        <a:bodyPr/>
        <a:lstStyle/>
        <a:p>
          <a:endParaRPr lang="en-US">
            <a:latin typeface="Arial" panose="020B0604020202020204" pitchFamily="34" charset="0"/>
            <a:cs typeface="Arial" panose="020B0604020202020204" pitchFamily="34" charset="0"/>
          </a:endParaRPr>
        </a:p>
      </dgm:t>
    </dgm:pt>
    <dgm:pt modelId="{64319A34-DEBC-4030-B3C7-ECFEA755C355}">
      <dgm:prSet custT="1"/>
      <dgm:spPr>
        <a:solidFill>
          <a:schemeClr val="accent2">
            <a:lumMod val="60000"/>
            <a:lumOff val="40000"/>
          </a:schemeClr>
        </a:solidFill>
      </dgm:spPr>
      <dgm:t>
        <a:bodyPr/>
        <a:lstStyle/>
        <a:p>
          <a:r>
            <a:rPr lang="en-US" sz="2000">
              <a:solidFill>
                <a:schemeClr val="bg1"/>
              </a:solidFill>
              <a:latin typeface="Arial" panose="020B0604020202020204" pitchFamily="34" charset="0"/>
              <a:cs typeface="Arial" panose="020B0604020202020204" pitchFamily="34" charset="0"/>
            </a:rPr>
            <a:t>Choose</a:t>
          </a:r>
        </a:p>
      </dgm:t>
    </dgm:pt>
    <dgm:pt modelId="{B0F30F97-7E25-4412-89F2-339FC2CB06D8}" type="parTrans" cxnId="{58BC1BC8-097C-47A4-98CC-C559D9B48A07}">
      <dgm:prSet/>
      <dgm:spPr/>
      <dgm:t>
        <a:bodyPr/>
        <a:lstStyle/>
        <a:p>
          <a:endParaRPr lang="en-US">
            <a:latin typeface="Arial" panose="020B0604020202020204" pitchFamily="34" charset="0"/>
            <a:cs typeface="Arial" panose="020B0604020202020204" pitchFamily="34" charset="0"/>
          </a:endParaRPr>
        </a:p>
      </dgm:t>
    </dgm:pt>
    <dgm:pt modelId="{8BA00B95-87E0-4FF9-A75F-033270D50C51}" type="sibTrans" cxnId="{58BC1BC8-097C-47A4-98CC-C559D9B48A07}">
      <dgm:prSet/>
      <dgm:spPr/>
      <dgm:t>
        <a:bodyPr/>
        <a:lstStyle/>
        <a:p>
          <a:endParaRPr lang="en-US">
            <a:latin typeface="Arial" panose="020B0604020202020204" pitchFamily="34" charset="0"/>
            <a:cs typeface="Arial" panose="020B0604020202020204" pitchFamily="34" charset="0"/>
          </a:endParaRPr>
        </a:p>
      </dgm:t>
    </dgm:pt>
    <dgm:pt modelId="{06C30C8D-FC2A-48DB-BC03-28ACC697F188}">
      <dgm:prSet custT="1"/>
      <dgm:spPr>
        <a:solidFill>
          <a:srgbClr val="CBCED1">
            <a:alpha val="90000"/>
          </a:srgbClr>
        </a:solidFill>
      </dgm:spPr>
      <dgm:t>
        <a:bodyPr/>
        <a:lstStyle/>
        <a:p>
          <a:r>
            <a:rPr lang="en-US" sz="1800">
              <a:latin typeface="Arial" panose="020B0604020202020204" pitchFamily="34" charset="0"/>
              <a:cs typeface="Arial" panose="020B0604020202020204" pitchFamily="34" charset="0"/>
            </a:rPr>
            <a:t>Choose to disclose a disability at any time during the employment process;</a:t>
          </a:r>
        </a:p>
      </dgm:t>
    </dgm:pt>
    <dgm:pt modelId="{F575A5FB-AC91-40C8-A340-B3F6ACD8FBCA}" type="parTrans" cxnId="{598DF786-7578-4E4E-8134-9C6D63339E64}">
      <dgm:prSet/>
      <dgm:spPr/>
      <dgm:t>
        <a:bodyPr/>
        <a:lstStyle/>
        <a:p>
          <a:endParaRPr lang="en-US">
            <a:latin typeface="Arial" panose="020B0604020202020204" pitchFamily="34" charset="0"/>
            <a:cs typeface="Arial" panose="020B0604020202020204" pitchFamily="34" charset="0"/>
          </a:endParaRPr>
        </a:p>
      </dgm:t>
    </dgm:pt>
    <dgm:pt modelId="{8E74E627-35FD-4A3A-9C6F-39786309990A}" type="sibTrans" cxnId="{598DF786-7578-4E4E-8134-9C6D63339E64}">
      <dgm:prSet/>
      <dgm:spPr/>
      <dgm:t>
        <a:bodyPr/>
        <a:lstStyle/>
        <a:p>
          <a:endParaRPr lang="en-US">
            <a:latin typeface="Arial" panose="020B0604020202020204" pitchFamily="34" charset="0"/>
            <a:cs typeface="Arial" panose="020B0604020202020204" pitchFamily="34" charset="0"/>
          </a:endParaRPr>
        </a:p>
      </dgm:t>
    </dgm:pt>
    <dgm:pt modelId="{7A29C10F-95C8-4E96-B9EE-49D2E49E0160}">
      <dgm:prSet custT="1"/>
      <dgm:spPr>
        <a:solidFill>
          <a:schemeClr val="accent4">
            <a:lumMod val="20000"/>
            <a:lumOff val="80000"/>
          </a:schemeClr>
        </a:solidFill>
      </dgm:spPr>
      <dgm:t>
        <a:bodyPr/>
        <a:lstStyle/>
        <a:p>
          <a:r>
            <a:rPr lang="en-US" sz="2000">
              <a:solidFill>
                <a:schemeClr val="bg1"/>
              </a:solidFill>
              <a:latin typeface="Arial" panose="020B0604020202020204" pitchFamily="34" charset="0"/>
              <a:cs typeface="Arial" panose="020B0604020202020204" pitchFamily="34" charset="0"/>
            </a:rPr>
            <a:t>Receive</a:t>
          </a:r>
        </a:p>
      </dgm:t>
    </dgm:pt>
    <dgm:pt modelId="{6158162D-4DB1-4B5F-9C25-F701F60F3F96}" type="parTrans" cxnId="{D2B3ACAF-2F97-4D89-A376-391EC9E526C7}">
      <dgm:prSet/>
      <dgm:spPr/>
      <dgm:t>
        <a:bodyPr/>
        <a:lstStyle/>
        <a:p>
          <a:endParaRPr lang="en-US">
            <a:latin typeface="Arial" panose="020B0604020202020204" pitchFamily="34" charset="0"/>
            <a:cs typeface="Arial" panose="020B0604020202020204" pitchFamily="34" charset="0"/>
          </a:endParaRPr>
        </a:p>
      </dgm:t>
    </dgm:pt>
    <dgm:pt modelId="{1C2468F0-FD33-4007-8B01-524455E798D3}" type="sibTrans" cxnId="{D2B3ACAF-2F97-4D89-A376-391EC9E526C7}">
      <dgm:prSet/>
      <dgm:spPr/>
      <dgm:t>
        <a:bodyPr/>
        <a:lstStyle/>
        <a:p>
          <a:endParaRPr lang="en-US">
            <a:latin typeface="Arial" panose="020B0604020202020204" pitchFamily="34" charset="0"/>
            <a:cs typeface="Arial" panose="020B0604020202020204" pitchFamily="34" charset="0"/>
          </a:endParaRPr>
        </a:p>
      </dgm:t>
    </dgm:pt>
    <dgm:pt modelId="{65EBA37A-54AB-4E3A-BFE4-EB1C682A98E9}">
      <dgm:prSet custT="1"/>
      <dgm:spPr>
        <a:solidFill>
          <a:srgbClr val="CBCED1">
            <a:alpha val="90000"/>
          </a:srgbClr>
        </a:solidFill>
      </dgm:spPr>
      <dgm:t>
        <a:bodyPr/>
        <a:lstStyle/>
        <a:p>
          <a:r>
            <a:rPr lang="en-US" sz="1800">
              <a:latin typeface="Arial" panose="020B0604020202020204" pitchFamily="34" charset="0"/>
              <a:cs typeface="Arial" panose="020B0604020202020204" pitchFamily="34" charset="0"/>
            </a:rPr>
            <a:t>Receive reasonable accommodations for an interview;</a:t>
          </a:r>
        </a:p>
      </dgm:t>
    </dgm:pt>
    <dgm:pt modelId="{FBD53075-3B98-4E3F-A12F-43EF998FCE44}" type="parTrans" cxnId="{F92D295D-D31F-4789-AF0E-D14109B3A647}">
      <dgm:prSet/>
      <dgm:spPr/>
      <dgm:t>
        <a:bodyPr/>
        <a:lstStyle/>
        <a:p>
          <a:endParaRPr lang="en-US">
            <a:latin typeface="Arial" panose="020B0604020202020204" pitchFamily="34" charset="0"/>
            <a:cs typeface="Arial" panose="020B0604020202020204" pitchFamily="34" charset="0"/>
          </a:endParaRPr>
        </a:p>
      </dgm:t>
    </dgm:pt>
    <dgm:pt modelId="{CE079044-ECCB-4C09-BAD1-A318C3007433}" type="sibTrans" cxnId="{F92D295D-D31F-4789-AF0E-D14109B3A647}">
      <dgm:prSet/>
      <dgm:spPr/>
      <dgm:t>
        <a:bodyPr/>
        <a:lstStyle/>
        <a:p>
          <a:endParaRPr lang="en-US">
            <a:latin typeface="Arial" panose="020B0604020202020204" pitchFamily="34" charset="0"/>
            <a:cs typeface="Arial" panose="020B0604020202020204" pitchFamily="34" charset="0"/>
          </a:endParaRPr>
        </a:p>
      </dgm:t>
    </dgm:pt>
    <dgm:pt modelId="{F03D2402-A13C-44A2-8F8C-BF70AA69C6FB}">
      <dgm:prSet custT="1"/>
      <dgm:spPr>
        <a:solidFill>
          <a:schemeClr val="accent4">
            <a:lumMod val="40000"/>
            <a:lumOff val="60000"/>
          </a:schemeClr>
        </a:solidFill>
      </dgm:spPr>
      <dgm:t>
        <a:bodyPr/>
        <a:lstStyle/>
        <a:p>
          <a:r>
            <a:rPr lang="en-US" sz="2000">
              <a:solidFill>
                <a:schemeClr val="bg1"/>
              </a:solidFill>
              <a:latin typeface="Arial" panose="020B0604020202020204" pitchFamily="34" charset="0"/>
              <a:cs typeface="Arial" panose="020B0604020202020204" pitchFamily="34" charset="0"/>
            </a:rPr>
            <a:t>Be</a:t>
          </a:r>
        </a:p>
      </dgm:t>
    </dgm:pt>
    <dgm:pt modelId="{768CD0AE-8B8D-4B16-BD0E-C79A10EC7994}" type="parTrans" cxnId="{32BCF0A8-6D0A-4045-884C-BE44FF8EC642}">
      <dgm:prSet/>
      <dgm:spPr/>
      <dgm:t>
        <a:bodyPr/>
        <a:lstStyle/>
        <a:p>
          <a:endParaRPr lang="en-US">
            <a:latin typeface="Arial" panose="020B0604020202020204" pitchFamily="34" charset="0"/>
            <a:cs typeface="Arial" panose="020B0604020202020204" pitchFamily="34" charset="0"/>
          </a:endParaRPr>
        </a:p>
      </dgm:t>
    </dgm:pt>
    <dgm:pt modelId="{8EAAFEA7-B30F-40ED-93EC-4C5CD6935C94}" type="sibTrans" cxnId="{32BCF0A8-6D0A-4045-884C-BE44FF8EC642}">
      <dgm:prSet/>
      <dgm:spPr/>
      <dgm:t>
        <a:bodyPr/>
        <a:lstStyle/>
        <a:p>
          <a:endParaRPr lang="en-US">
            <a:latin typeface="Arial" panose="020B0604020202020204" pitchFamily="34" charset="0"/>
            <a:cs typeface="Arial" panose="020B0604020202020204" pitchFamily="34" charset="0"/>
          </a:endParaRPr>
        </a:p>
      </dgm:t>
    </dgm:pt>
    <dgm:pt modelId="{E5907B1F-EBE6-4AC4-9348-71DB8BD03386}">
      <dgm:prSet custT="1"/>
      <dgm:spPr>
        <a:solidFill>
          <a:srgbClr val="CBCED1">
            <a:alpha val="90000"/>
          </a:srgbClr>
        </a:solidFill>
      </dgm:spPr>
      <dgm:t>
        <a:bodyPr/>
        <a:lstStyle/>
        <a:p>
          <a:r>
            <a:rPr lang="en-US" sz="1800">
              <a:latin typeface="Arial" panose="020B0604020202020204" pitchFamily="34" charset="0"/>
              <a:cs typeface="Arial" panose="020B0604020202020204" pitchFamily="34" charset="0"/>
            </a:rPr>
            <a:t>Be considered for a position based on your skill and merit; and</a:t>
          </a:r>
        </a:p>
      </dgm:t>
    </dgm:pt>
    <dgm:pt modelId="{247751E0-9FDA-4ED0-9403-E7CE39B5B7B8}" type="parTrans" cxnId="{5DC7900B-9FDD-44E7-85E8-1B43241AAAC9}">
      <dgm:prSet/>
      <dgm:spPr/>
      <dgm:t>
        <a:bodyPr/>
        <a:lstStyle/>
        <a:p>
          <a:endParaRPr lang="en-US">
            <a:latin typeface="Arial" panose="020B0604020202020204" pitchFamily="34" charset="0"/>
            <a:cs typeface="Arial" panose="020B0604020202020204" pitchFamily="34" charset="0"/>
          </a:endParaRPr>
        </a:p>
      </dgm:t>
    </dgm:pt>
    <dgm:pt modelId="{FBB09E53-A474-4E63-A20A-8AFF0B8A187A}" type="sibTrans" cxnId="{5DC7900B-9FDD-44E7-85E8-1B43241AAAC9}">
      <dgm:prSet/>
      <dgm:spPr/>
      <dgm:t>
        <a:bodyPr/>
        <a:lstStyle/>
        <a:p>
          <a:endParaRPr lang="en-US">
            <a:latin typeface="Arial" panose="020B0604020202020204" pitchFamily="34" charset="0"/>
            <a:cs typeface="Arial" panose="020B0604020202020204" pitchFamily="34" charset="0"/>
          </a:endParaRPr>
        </a:p>
      </dgm:t>
    </dgm:pt>
    <dgm:pt modelId="{D96F5A7C-903D-477D-A20E-201131CE9870}">
      <dgm:prSet custT="1"/>
      <dgm:spPr>
        <a:solidFill>
          <a:schemeClr val="accent4">
            <a:lumMod val="60000"/>
            <a:lumOff val="40000"/>
          </a:schemeClr>
        </a:solidFill>
      </dgm:spPr>
      <dgm:t>
        <a:bodyPr/>
        <a:lstStyle/>
        <a:p>
          <a:r>
            <a:rPr lang="en-US" sz="2000">
              <a:solidFill>
                <a:schemeClr val="bg1"/>
              </a:solidFill>
              <a:latin typeface="Arial" panose="020B0604020202020204" pitchFamily="34" charset="0"/>
              <a:cs typeface="Arial" panose="020B0604020202020204" pitchFamily="34" charset="0"/>
            </a:rPr>
            <a:t>Respect</a:t>
          </a:r>
        </a:p>
      </dgm:t>
    </dgm:pt>
    <dgm:pt modelId="{F256F84B-66AE-45F7-968A-FED59E1CEAAD}" type="parTrans" cxnId="{FCF01132-61D2-4952-9104-9E25CF0D889B}">
      <dgm:prSet/>
      <dgm:spPr/>
      <dgm:t>
        <a:bodyPr/>
        <a:lstStyle/>
        <a:p>
          <a:endParaRPr lang="en-US">
            <a:latin typeface="Arial" panose="020B0604020202020204" pitchFamily="34" charset="0"/>
            <a:cs typeface="Arial" panose="020B0604020202020204" pitchFamily="34" charset="0"/>
          </a:endParaRPr>
        </a:p>
      </dgm:t>
    </dgm:pt>
    <dgm:pt modelId="{815EC018-82F7-449F-AD7E-E3D86EB11BFF}" type="sibTrans" cxnId="{FCF01132-61D2-4952-9104-9E25CF0D889B}">
      <dgm:prSet/>
      <dgm:spPr/>
      <dgm:t>
        <a:bodyPr/>
        <a:lstStyle/>
        <a:p>
          <a:endParaRPr lang="en-US">
            <a:latin typeface="Arial" panose="020B0604020202020204" pitchFamily="34" charset="0"/>
            <a:cs typeface="Arial" panose="020B0604020202020204" pitchFamily="34" charset="0"/>
          </a:endParaRPr>
        </a:p>
      </dgm:t>
    </dgm:pt>
    <dgm:pt modelId="{469A785B-0613-4067-B535-7804FD06C2C3}">
      <dgm:prSet custT="1"/>
      <dgm:spPr>
        <a:solidFill>
          <a:srgbClr val="CBCED1">
            <a:alpha val="90000"/>
          </a:srgbClr>
        </a:solidFill>
      </dgm:spPr>
      <dgm:t>
        <a:bodyPr/>
        <a:lstStyle/>
        <a:p>
          <a:r>
            <a:rPr lang="en-US" sz="1800">
              <a:latin typeface="Arial" panose="020B0604020202020204" pitchFamily="34" charset="0"/>
              <a:cs typeface="Arial" panose="020B0604020202020204" pitchFamily="34" charset="0"/>
            </a:rPr>
            <a:t>Respectful questioning about your disability for the purpose of determining what accommodations are needed.</a:t>
          </a:r>
        </a:p>
      </dgm:t>
    </dgm:pt>
    <dgm:pt modelId="{783E63E7-3921-4A2D-A74C-7C3A619B8878}" type="parTrans" cxnId="{05D2C281-B4AC-40A8-BD44-FB24B65375F0}">
      <dgm:prSet/>
      <dgm:spPr/>
      <dgm:t>
        <a:bodyPr/>
        <a:lstStyle/>
        <a:p>
          <a:endParaRPr lang="en-US">
            <a:latin typeface="Arial" panose="020B0604020202020204" pitchFamily="34" charset="0"/>
            <a:cs typeface="Arial" panose="020B0604020202020204" pitchFamily="34" charset="0"/>
          </a:endParaRPr>
        </a:p>
      </dgm:t>
    </dgm:pt>
    <dgm:pt modelId="{6F323527-8734-4EBF-9CEB-8FB20DCF9B2B}" type="sibTrans" cxnId="{05D2C281-B4AC-40A8-BD44-FB24B65375F0}">
      <dgm:prSet/>
      <dgm:spPr/>
      <dgm:t>
        <a:bodyPr/>
        <a:lstStyle/>
        <a:p>
          <a:endParaRPr lang="en-US">
            <a:latin typeface="Arial" panose="020B0604020202020204" pitchFamily="34" charset="0"/>
            <a:cs typeface="Arial" panose="020B0604020202020204" pitchFamily="34" charset="0"/>
          </a:endParaRPr>
        </a:p>
      </dgm:t>
    </dgm:pt>
    <dgm:pt modelId="{05E24A26-0EBF-423D-A1A2-B086F9B280F1}" type="pres">
      <dgm:prSet presAssocID="{CA3861D0-2457-4229-8B03-F7F7801D870A}" presName="Name0" presStyleCnt="0">
        <dgm:presLayoutVars>
          <dgm:dir/>
          <dgm:animLvl val="lvl"/>
          <dgm:resizeHandles val="exact"/>
        </dgm:presLayoutVars>
      </dgm:prSet>
      <dgm:spPr/>
    </dgm:pt>
    <dgm:pt modelId="{8488689A-D9FA-44C6-A606-98110D104699}" type="pres">
      <dgm:prSet presAssocID="{D96F5A7C-903D-477D-A20E-201131CE9870}" presName="boxAndChildren" presStyleCnt="0"/>
      <dgm:spPr/>
    </dgm:pt>
    <dgm:pt modelId="{0496F173-E407-433A-87B2-689CB6A33529}" type="pres">
      <dgm:prSet presAssocID="{D96F5A7C-903D-477D-A20E-201131CE9870}" presName="parentTextBox" presStyleLbl="alignNode1" presStyleIdx="0" presStyleCnt="6"/>
      <dgm:spPr/>
    </dgm:pt>
    <dgm:pt modelId="{227E693A-C6DE-47C0-AB58-4C4E9046D9E3}" type="pres">
      <dgm:prSet presAssocID="{D96F5A7C-903D-477D-A20E-201131CE9870}" presName="descendantBox" presStyleLbl="bgAccFollowNode1" presStyleIdx="0" presStyleCnt="6"/>
      <dgm:spPr/>
    </dgm:pt>
    <dgm:pt modelId="{F89434DE-854C-49FF-BF1B-87350857D29E}" type="pres">
      <dgm:prSet presAssocID="{8EAAFEA7-B30F-40ED-93EC-4C5CD6935C94}" presName="sp" presStyleCnt="0"/>
      <dgm:spPr/>
    </dgm:pt>
    <dgm:pt modelId="{43E2FB93-C9A5-4483-A837-0B9591FCD7E2}" type="pres">
      <dgm:prSet presAssocID="{F03D2402-A13C-44A2-8F8C-BF70AA69C6FB}" presName="arrowAndChildren" presStyleCnt="0"/>
      <dgm:spPr/>
    </dgm:pt>
    <dgm:pt modelId="{CE0B3BCB-6E3B-4507-9739-4E9822ACA228}" type="pres">
      <dgm:prSet presAssocID="{F03D2402-A13C-44A2-8F8C-BF70AA69C6FB}" presName="parentTextArrow" presStyleLbl="node1" presStyleIdx="0" presStyleCnt="0"/>
      <dgm:spPr/>
    </dgm:pt>
    <dgm:pt modelId="{470CDE11-B13C-4D65-83EB-CDEBB24CB343}" type="pres">
      <dgm:prSet presAssocID="{F03D2402-A13C-44A2-8F8C-BF70AA69C6FB}" presName="arrow" presStyleLbl="alignNode1" presStyleIdx="1" presStyleCnt="6"/>
      <dgm:spPr/>
    </dgm:pt>
    <dgm:pt modelId="{F1CF1E8D-9F40-4E0A-A27A-680279CF19BE}" type="pres">
      <dgm:prSet presAssocID="{F03D2402-A13C-44A2-8F8C-BF70AA69C6FB}" presName="descendantArrow" presStyleLbl="bgAccFollowNode1" presStyleIdx="1" presStyleCnt="6"/>
      <dgm:spPr/>
    </dgm:pt>
    <dgm:pt modelId="{631CBB69-BE38-4CEA-AD30-C6875FA61918}" type="pres">
      <dgm:prSet presAssocID="{1C2468F0-FD33-4007-8B01-524455E798D3}" presName="sp" presStyleCnt="0"/>
      <dgm:spPr/>
    </dgm:pt>
    <dgm:pt modelId="{FA83EE65-DD22-42C6-93A7-EE8127CE66A5}" type="pres">
      <dgm:prSet presAssocID="{7A29C10F-95C8-4E96-B9EE-49D2E49E0160}" presName="arrowAndChildren" presStyleCnt="0"/>
      <dgm:spPr/>
    </dgm:pt>
    <dgm:pt modelId="{04C50184-49F6-4919-8C16-2A393DF0C165}" type="pres">
      <dgm:prSet presAssocID="{7A29C10F-95C8-4E96-B9EE-49D2E49E0160}" presName="parentTextArrow" presStyleLbl="node1" presStyleIdx="0" presStyleCnt="0"/>
      <dgm:spPr/>
    </dgm:pt>
    <dgm:pt modelId="{6EF97355-181E-4E3A-97E4-64F228F787F5}" type="pres">
      <dgm:prSet presAssocID="{7A29C10F-95C8-4E96-B9EE-49D2E49E0160}" presName="arrow" presStyleLbl="alignNode1" presStyleIdx="2" presStyleCnt="6"/>
      <dgm:spPr/>
    </dgm:pt>
    <dgm:pt modelId="{8985A3BE-1EC9-4574-A36A-E49E42BE6F52}" type="pres">
      <dgm:prSet presAssocID="{7A29C10F-95C8-4E96-B9EE-49D2E49E0160}" presName="descendantArrow" presStyleLbl="bgAccFollowNode1" presStyleIdx="2" presStyleCnt="6"/>
      <dgm:spPr/>
    </dgm:pt>
    <dgm:pt modelId="{78DCF43D-CE0B-496B-AEBE-95337635A8CB}" type="pres">
      <dgm:prSet presAssocID="{8BA00B95-87E0-4FF9-A75F-033270D50C51}" presName="sp" presStyleCnt="0"/>
      <dgm:spPr/>
    </dgm:pt>
    <dgm:pt modelId="{D02CC3F8-C243-4205-BE60-B49355F8CF50}" type="pres">
      <dgm:prSet presAssocID="{64319A34-DEBC-4030-B3C7-ECFEA755C355}" presName="arrowAndChildren" presStyleCnt="0"/>
      <dgm:spPr/>
    </dgm:pt>
    <dgm:pt modelId="{68190876-2729-486F-B85D-FF34DCAD5658}" type="pres">
      <dgm:prSet presAssocID="{64319A34-DEBC-4030-B3C7-ECFEA755C355}" presName="parentTextArrow" presStyleLbl="node1" presStyleIdx="0" presStyleCnt="0"/>
      <dgm:spPr/>
    </dgm:pt>
    <dgm:pt modelId="{EE438BEE-B4BB-45F4-A234-AEAC3AC33BCD}" type="pres">
      <dgm:prSet presAssocID="{64319A34-DEBC-4030-B3C7-ECFEA755C355}" presName="arrow" presStyleLbl="alignNode1" presStyleIdx="3" presStyleCnt="6"/>
      <dgm:spPr/>
    </dgm:pt>
    <dgm:pt modelId="{3549DEB1-8244-4A9B-A527-719AB5E2AC9F}" type="pres">
      <dgm:prSet presAssocID="{64319A34-DEBC-4030-B3C7-ECFEA755C355}" presName="descendantArrow" presStyleLbl="bgAccFollowNode1" presStyleIdx="3" presStyleCnt="6"/>
      <dgm:spPr/>
    </dgm:pt>
    <dgm:pt modelId="{F1EF7C63-A4C2-42A2-9514-EE82958F0497}" type="pres">
      <dgm:prSet presAssocID="{89A50B93-B8AC-4256-AE76-A5CE6C1D3B57}" presName="sp" presStyleCnt="0"/>
      <dgm:spPr/>
    </dgm:pt>
    <dgm:pt modelId="{0EABBAED-2B25-43E0-9E14-28574F04295A}" type="pres">
      <dgm:prSet presAssocID="{C27DABE6-84D9-402C-A2B6-33DDBBBE7787}" presName="arrowAndChildren" presStyleCnt="0"/>
      <dgm:spPr/>
    </dgm:pt>
    <dgm:pt modelId="{A273D586-AD4B-47A3-B144-F56034A07B89}" type="pres">
      <dgm:prSet presAssocID="{C27DABE6-84D9-402C-A2B6-33DDBBBE7787}" presName="parentTextArrow" presStyleLbl="node1" presStyleIdx="0" presStyleCnt="0"/>
      <dgm:spPr/>
    </dgm:pt>
    <dgm:pt modelId="{BFED412C-792E-4D87-9CC2-2161D4C0534D}" type="pres">
      <dgm:prSet presAssocID="{C27DABE6-84D9-402C-A2B6-33DDBBBE7787}" presName="arrow" presStyleLbl="alignNode1" presStyleIdx="4" presStyleCnt="6"/>
      <dgm:spPr/>
    </dgm:pt>
    <dgm:pt modelId="{3DAC1F22-8EF4-472E-865B-ACAEA2A20137}" type="pres">
      <dgm:prSet presAssocID="{C27DABE6-84D9-402C-A2B6-33DDBBBE7787}" presName="descendantArrow" presStyleLbl="bgAccFollowNode1" presStyleIdx="4" presStyleCnt="6"/>
      <dgm:spPr/>
    </dgm:pt>
    <dgm:pt modelId="{B01A817E-FDB5-493A-8B7B-A264734D5324}" type="pres">
      <dgm:prSet presAssocID="{790F7F98-BCA3-46EF-B25A-96CBDF643573}" presName="sp" presStyleCnt="0"/>
      <dgm:spPr/>
    </dgm:pt>
    <dgm:pt modelId="{E71D0E2C-BEE3-4C49-9919-7E37375C13FE}" type="pres">
      <dgm:prSet presAssocID="{A2A87E89-917F-4672-A5C7-5311FCE766F7}" presName="arrowAndChildren" presStyleCnt="0"/>
      <dgm:spPr/>
    </dgm:pt>
    <dgm:pt modelId="{519A75C5-663F-491C-8465-5DBDCC21563E}" type="pres">
      <dgm:prSet presAssocID="{A2A87E89-917F-4672-A5C7-5311FCE766F7}" presName="parentTextArrow" presStyleLbl="node1" presStyleIdx="0" presStyleCnt="0"/>
      <dgm:spPr/>
    </dgm:pt>
    <dgm:pt modelId="{8458E206-C514-4691-8E26-68069945B37F}" type="pres">
      <dgm:prSet presAssocID="{A2A87E89-917F-4672-A5C7-5311FCE766F7}" presName="arrow" presStyleLbl="alignNode1" presStyleIdx="5" presStyleCnt="6"/>
      <dgm:spPr/>
    </dgm:pt>
    <dgm:pt modelId="{4EDFC6B3-21F8-4661-9B08-A715C900C11B}" type="pres">
      <dgm:prSet presAssocID="{A2A87E89-917F-4672-A5C7-5311FCE766F7}" presName="descendantArrow" presStyleLbl="bgAccFollowNode1" presStyleIdx="5" presStyleCnt="6"/>
      <dgm:spPr/>
    </dgm:pt>
  </dgm:ptLst>
  <dgm:cxnLst>
    <dgm:cxn modelId="{5DC7900B-9FDD-44E7-85E8-1B43241AAAC9}" srcId="{F03D2402-A13C-44A2-8F8C-BF70AA69C6FB}" destId="{E5907B1F-EBE6-4AC4-9348-71DB8BD03386}" srcOrd="0" destOrd="0" parTransId="{247751E0-9FDA-4ED0-9403-E7CE39B5B7B8}" sibTransId="{FBB09E53-A474-4E63-A20A-8AFF0B8A187A}"/>
    <dgm:cxn modelId="{E1A7010F-8C31-4222-B759-E86D77C99A46}" type="presOf" srcId="{06C30C8D-FC2A-48DB-BC03-28ACC697F188}" destId="{3549DEB1-8244-4A9B-A527-719AB5E2AC9F}" srcOrd="0" destOrd="0" presId="urn:microsoft.com/office/officeart/2016/7/layout/VerticalDownArrowProcess"/>
    <dgm:cxn modelId="{12740E10-4319-4684-9610-CAA0B6469DDE}" type="presOf" srcId="{C27DABE6-84D9-402C-A2B6-33DDBBBE7787}" destId="{BFED412C-792E-4D87-9CC2-2161D4C0534D}" srcOrd="1" destOrd="0" presId="urn:microsoft.com/office/officeart/2016/7/layout/VerticalDownArrowProcess"/>
    <dgm:cxn modelId="{BB3DCD1B-115A-47F3-B06E-CD4252298F7C}" type="presOf" srcId="{469A785B-0613-4067-B535-7804FD06C2C3}" destId="{227E693A-C6DE-47C0-AB58-4C4E9046D9E3}" srcOrd="0" destOrd="0" presId="urn:microsoft.com/office/officeart/2016/7/layout/VerticalDownArrowProcess"/>
    <dgm:cxn modelId="{28A6191D-8B27-4B20-BCED-4F7F1CE39608}" type="presOf" srcId="{A2A87E89-917F-4672-A5C7-5311FCE766F7}" destId="{8458E206-C514-4691-8E26-68069945B37F}" srcOrd="1" destOrd="0" presId="urn:microsoft.com/office/officeart/2016/7/layout/VerticalDownArrowProcess"/>
    <dgm:cxn modelId="{A385221E-59D1-4F6D-A434-9948DA0D4BA9}" type="presOf" srcId="{7A29C10F-95C8-4E96-B9EE-49D2E49E0160}" destId="{6EF97355-181E-4E3A-97E4-64F228F787F5}" srcOrd="1" destOrd="0" presId="urn:microsoft.com/office/officeart/2016/7/layout/VerticalDownArrowProcess"/>
    <dgm:cxn modelId="{AD69EC25-3A65-4851-B378-AB2CD9F9BC6B}" type="presOf" srcId="{64319A34-DEBC-4030-B3C7-ECFEA755C355}" destId="{EE438BEE-B4BB-45F4-A234-AEAC3AC33BCD}" srcOrd="1" destOrd="0" presId="urn:microsoft.com/office/officeart/2016/7/layout/VerticalDownArrowProcess"/>
    <dgm:cxn modelId="{77F79C2D-71A8-4BDD-8ED1-5DCB90027954}" srcId="{CA3861D0-2457-4229-8B03-F7F7801D870A}" destId="{C27DABE6-84D9-402C-A2B6-33DDBBBE7787}" srcOrd="1" destOrd="0" parTransId="{2412FF1B-1A2F-4CFB-9FCB-E838788A8A96}" sibTransId="{89A50B93-B8AC-4256-AE76-A5CE6C1D3B57}"/>
    <dgm:cxn modelId="{FCF01132-61D2-4952-9104-9E25CF0D889B}" srcId="{CA3861D0-2457-4229-8B03-F7F7801D870A}" destId="{D96F5A7C-903D-477D-A20E-201131CE9870}" srcOrd="5" destOrd="0" parTransId="{F256F84B-66AE-45F7-968A-FED59E1CEAAD}" sibTransId="{815EC018-82F7-449F-AD7E-E3D86EB11BFF}"/>
    <dgm:cxn modelId="{1337B039-43FE-429E-A849-8F3B3456D1B8}" srcId="{CA3861D0-2457-4229-8B03-F7F7801D870A}" destId="{A2A87E89-917F-4672-A5C7-5311FCE766F7}" srcOrd="0" destOrd="0" parTransId="{56D0C3A5-CD2C-4730-A3ED-E0B336470414}" sibTransId="{790F7F98-BCA3-46EF-B25A-96CBDF643573}"/>
    <dgm:cxn modelId="{92849E3A-7D00-4A8F-A23D-0EBED9C152EB}" srcId="{C27DABE6-84D9-402C-A2B6-33DDBBBE7787}" destId="{1C44D9ED-DFDC-44C5-9607-2E6A738C8679}" srcOrd="0" destOrd="0" parTransId="{B51C7FAF-D4D1-44DB-83FA-A0D8CA6D8F2C}" sibTransId="{E1D9F17E-770F-4282-8D15-30CCA226A618}"/>
    <dgm:cxn modelId="{3399223F-3B96-49A7-AF15-6A69464F0026}" type="presOf" srcId="{F03D2402-A13C-44A2-8F8C-BF70AA69C6FB}" destId="{470CDE11-B13C-4D65-83EB-CDEBB24CB343}" srcOrd="1" destOrd="0" presId="urn:microsoft.com/office/officeart/2016/7/layout/VerticalDownArrowProcess"/>
    <dgm:cxn modelId="{F92D295D-D31F-4789-AF0E-D14109B3A647}" srcId="{7A29C10F-95C8-4E96-B9EE-49D2E49E0160}" destId="{65EBA37A-54AB-4E3A-BFE4-EB1C682A98E9}" srcOrd="0" destOrd="0" parTransId="{FBD53075-3B98-4E3F-A12F-43EF998FCE44}" sibTransId="{CE079044-ECCB-4C09-BAD1-A318C3007433}"/>
    <dgm:cxn modelId="{60F0644C-ED18-4F8D-9A85-ED3E7A905D3E}" type="presOf" srcId="{D96F5A7C-903D-477D-A20E-201131CE9870}" destId="{0496F173-E407-433A-87B2-689CB6A33529}" srcOrd="0" destOrd="0" presId="urn:microsoft.com/office/officeart/2016/7/layout/VerticalDownArrowProcess"/>
    <dgm:cxn modelId="{8655006D-AE2D-4D03-8E69-60382C2EBCCE}" type="presOf" srcId="{01A84398-C289-4C68-9A0F-4415C9FDB17B}" destId="{4EDFC6B3-21F8-4661-9B08-A715C900C11B}" srcOrd="0" destOrd="0" presId="urn:microsoft.com/office/officeart/2016/7/layout/VerticalDownArrowProcess"/>
    <dgm:cxn modelId="{9D878E70-2EAB-4CC2-AAFE-542239880F15}" type="presOf" srcId="{CA3861D0-2457-4229-8B03-F7F7801D870A}" destId="{05E24A26-0EBF-423D-A1A2-B086F9B280F1}" srcOrd="0" destOrd="0" presId="urn:microsoft.com/office/officeart/2016/7/layout/VerticalDownArrowProcess"/>
    <dgm:cxn modelId="{F1DE6C72-9119-4DEF-AB4B-83B2B69CF764}" type="presOf" srcId="{64319A34-DEBC-4030-B3C7-ECFEA755C355}" destId="{68190876-2729-486F-B85D-FF34DCAD5658}" srcOrd="0" destOrd="0" presId="urn:microsoft.com/office/officeart/2016/7/layout/VerticalDownArrowProcess"/>
    <dgm:cxn modelId="{05D2C281-B4AC-40A8-BD44-FB24B65375F0}" srcId="{D96F5A7C-903D-477D-A20E-201131CE9870}" destId="{469A785B-0613-4067-B535-7804FD06C2C3}" srcOrd="0" destOrd="0" parTransId="{783E63E7-3921-4A2D-A74C-7C3A619B8878}" sibTransId="{6F323527-8734-4EBF-9CEB-8FB20DCF9B2B}"/>
    <dgm:cxn modelId="{AE6EDD85-718E-4353-B023-24DB23896758}" type="presOf" srcId="{7A29C10F-95C8-4E96-B9EE-49D2E49E0160}" destId="{04C50184-49F6-4919-8C16-2A393DF0C165}" srcOrd="0" destOrd="0" presId="urn:microsoft.com/office/officeart/2016/7/layout/VerticalDownArrowProcess"/>
    <dgm:cxn modelId="{598DF786-7578-4E4E-8134-9C6D63339E64}" srcId="{64319A34-DEBC-4030-B3C7-ECFEA755C355}" destId="{06C30C8D-FC2A-48DB-BC03-28ACC697F188}" srcOrd="0" destOrd="0" parTransId="{F575A5FB-AC91-40C8-A340-B3F6ACD8FBCA}" sibTransId="{8E74E627-35FD-4A3A-9C6F-39786309990A}"/>
    <dgm:cxn modelId="{32BCF0A8-6D0A-4045-884C-BE44FF8EC642}" srcId="{CA3861D0-2457-4229-8B03-F7F7801D870A}" destId="{F03D2402-A13C-44A2-8F8C-BF70AA69C6FB}" srcOrd="4" destOrd="0" parTransId="{768CD0AE-8B8D-4B16-BD0E-C79A10EC7994}" sibTransId="{8EAAFEA7-B30F-40ED-93EC-4C5CD6935C94}"/>
    <dgm:cxn modelId="{D2B3ACAF-2F97-4D89-A376-391EC9E526C7}" srcId="{CA3861D0-2457-4229-8B03-F7F7801D870A}" destId="{7A29C10F-95C8-4E96-B9EE-49D2E49E0160}" srcOrd="3" destOrd="0" parTransId="{6158162D-4DB1-4B5F-9C25-F701F60F3F96}" sibTransId="{1C2468F0-FD33-4007-8B01-524455E798D3}"/>
    <dgm:cxn modelId="{18CF32B5-B3CA-4AF0-BFAD-4EB9F918BF51}" type="presOf" srcId="{65EBA37A-54AB-4E3A-BFE4-EB1C682A98E9}" destId="{8985A3BE-1EC9-4574-A36A-E49E42BE6F52}" srcOrd="0" destOrd="0" presId="urn:microsoft.com/office/officeart/2016/7/layout/VerticalDownArrowProcess"/>
    <dgm:cxn modelId="{2256AABB-8B8E-4CD8-9320-CBA301799C77}" type="presOf" srcId="{1C44D9ED-DFDC-44C5-9607-2E6A738C8679}" destId="{3DAC1F22-8EF4-472E-865B-ACAEA2A20137}" srcOrd="0" destOrd="0" presId="urn:microsoft.com/office/officeart/2016/7/layout/VerticalDownArrowProcess"/>
    <dgm:cxn modelId="{6D5237C1-1978-4E62-8C6E-EDB980733D60}" type="presOf" srcId="{A2A87E89-917F-4672-A5C7-5311FCE766F7}" destId="{519A75C5-663F-491C-8465-5DBDCC21563E}" srcOrd="0" destOrd="0" presId="urn:microsoft.com/office/officeart/2016/7/layout/VerticalDownArrowProcess"/>
    <dgm:cxn modelId="{58BC1BC8-097C-47A4-98CC-C559D9B48A07}" srcId="{CA3861D0-2457-4229-8B03-F7F7801D870A}" destId="{64319A34-DEBC-4030-B3C7-ECFEA755C355}" srcOrd="2" destOrd="0" parTransId="{B0F30F97-7E25-4412-89F2-339FC2CB06D8}" sibTransId="{8BA00B95-87E0-4FF9-A75F-033270D50C51}"/>
    <dgm:cxn modelId="{63D4CED0-6CD7-4664-903D-D1A9317CC765}" srcId="{A2A87E89-917F-4672-A5C7-5311FCE766F7}" destId="{01A84398-C289-4C68-9A0F-4415C9FDB17B}" srcOrd="0" destOrd="0" parTransId="{43C88C0F-2DD8-486A-847A-42EEA4A0140C}" sibTransId="{B7FD1DFC-04E8-4993-B7BA-72F2D8189B46}"/>
    <dgm:cxn modelId="{0A8E41F1-405E-417A-9952-3A009A4994A2}" type="presOf" srcId="{C27DABE6-84D9-402C-A2B6-33DDBBBE7787}" destId="{A273D586-AD4B-47A3-B144-F56034A07B89}" srcOrd="0" destOrd="0" presId="urn:microsoft.com/office/officeart/2016/7/layout/VerticalDownArrowProcess"/>
    <dgm:cxn modelId="{6F362FFA-899B-4397-87F2-B6FD36EF1CEA}" type="presOf" srcId="{E5907B1F-EBE6-4AC4-9348-71DB8BD03386}" destId="{F1CF1E8D-9F40-4E0A-A27A-680279CF19BE}" srcOrd="0" destOrd="0" presId="urn:microsoft.com/office/officeart/2016/7/layout/VerticalDownArrowProcess"/>
    <dgm:cxn modelId="{45B8EDFE-C790-41C2-9AEB-9A05ED0572F2}" type="presOf" srcId="{F03D2402-A13C-44A2-8F8C-BF70AA69C6FB}" destId="{CE0B3BCB-6E3B-4507-9739-4E9822ACA228}" srcOrd="0" destOrd="0" presId="urn:microsoft.com/office/officeart/2016/7/layout/VerticalDownArrowProcess"/>
    <dgm:cxn modelId="{9F3AE5C0-77D0-4A6B-9DF4-97CC7427E780}" type="presParOf" srcId="{05E24A26-0EBF-423D-A1A2-B086F9B280F1}" destId="{8488689A-D9FA-44C6-A606-98110D104699}" srcOrd="0" destOrd="0" presId="urn:microsoft.com/office/officeart/2016/7/layout/VerticalDownArrowProcess"/>
    <dgm:cxn modelId="{50037BA6-C675-4183-A0E5-35FD2B24C379}" type="presParOf" srcId="{8488689A-D9FA-44C6-A606-98110D104699}" destId="{0496F173-E407-433A-87B2-689CB6A33529}" srcOrd="0" destOrd="0" presId="urn:microsoft.com/office/officeart/2016/7/layout/VerticalDownArrowProcess"/>
    <dgm:cxn modelId="{D787441A-C89B-4B19-9248-77F0A1202AAC}" type="presParOf" srcId="{8488689A-D9FA-44C6-A606-98110D104699}" destId="{227E693A-C6DE-47C0-AB58-4C4E9046D9E3}" srcOrd="1" destOrd="0" presId="urn:microsoft.com/office/officeart/2016/7/layout/VerticalDownArrowProcess"/>
    <dgm:cxn modelId="{6E5A190F-C70D-42F8-BD10-7B32AC9096E9}" type="presParOf" srcId="{05E24A26-0EBF-423D-A1A2-B086F9B280F1}" destId="{F89434DE-854C-49FF-BF1B-87350857D29E}" srcOrd="1" destOrd="0" presId="urn:microsoft.com/office/officeart/2016/7/layout/VerticalDownArrowProcess"/>
    <dgm:cxn modelId="{3E2DF5DC-08EA-4885-849A-CBC4BF8E1908}" type="presParOf" srcId="{05E24A26-0EBF-423D-A1A2-B086F9B280F1}" destId="{43E2FB93-C9A5-4483-A837-0B9591FCD7E2}" srcOrd="2" destOrd="0" presId="urn:microsoft.com/office/officeart/2016/7/layout/VerticalDownArrowProcess"/>
    <dgm:cxn modelId="{D087CB79-5E86-4CC7-8F1B-2A332C965659}" type="presParOf" srcId="{43E2FB93-C9A5-4483-A837-0B9591FCD7E2}" destId="{CE0B3BCB-6E3B-4507-9739-4E9822ACA228}" srcOrd="0" destOrd="0" presId="urn:microsoft.com/office/officeart/2016/7/layout/VerticalDownArrowProcess"/>
    <dgm:cxn modelId="{D77AB291-9C2F-4522-9D75-1B148543DB4B}" type="presParOf" srcId="{43E2FB93-C9A5-4483-A837-0B9591FCD7E2}" destId="{470CDE11-B13C-4D65-83EB-CDEBB24CB343}" srcOrd="1" destOrd="0" presId="urn:microsoft.com/office/officeart/2016/7/layout/VerticalDownArrowProcess"/>
    <dgm:cxn modelId="{98F17526-27DF-4F88-A7AE-B54386960C27}" type="presParOf" srcId="{43E2FB93-C9A5-4483-A837-0B9591FCD7E2}" destId="{F1CF1E8D-9F40-4E0A-A27A-680279CF19BE}" srcOrd="2" destOrd="0" presId="urn:microsoft.com/office/officeart/2016/7/layout/VerticalDownArrowProcess"/>
    <dgm:cxn modelId="{4FC03DF0-B001-4C59-911C-B12DB9A5992E}" type="presParOf" srcId="{05E24A26-0EBF-423D-A1A2-B086F9B280F1}" destId="{631CBB69-BE38-4CEA-AD30-C6875FA61918}" srcOrd="3" destOrd="0" presId="urn:microsoft.com/office/officeart/2016/7/layout/VerticalDownArrowProcess"/>
    <dgm:cxn modelId="{93E3E741-1E50-4694-B6FC-F1CAA6E57665}" type="presParOf" srcId="{05E24A26-0EBF-423D-A1A2-B086F9B280F1}" destId="{FA83EE65-DD22-42C6-93A7-EE8127CE66A5}" srcOrd="4" destOrd="0" presId="urn:microsoft.com/office/officeart/2016/7/layout/VerticalDownArrowProcess"/>
    <dgm:cxn modelId="{A7CDF0D1-FFDD-406E-9A6A-56D2E18DDEEE}" type="presParOf" srcId="{FA83EE65-DD22-42C6-93A7-EE8127CE66A5}" destId="{04C50184-49F6-4919-8C16-2A393DF0C165}" srcOrd="0" destOrd="0" presId="urn:microsoft.com/office/officeart/2016/7/layout/VerticalDownArrowProcess"/>
    <dgm:cxn modelId="{5AC10445-46CB-4121-92D4-F06509853232}" type="presParOf" srcId="{FA83EE65-DD22-42C6-93A7-EE8127CE66A5}" destId="{6EF97355-181E-4E3A-97E4-64F228F787F5}" srcOrd="1" destOrd="0" presId="urn:microsoft.com/office/officeart/2016/7/layout/VerticalDownArrowProcess"/>
    <dgm:cxn modelId="{2A4E671E-CF11-435B-A9ED-E282FB5457E4}" type="presParOf" srcId="{FA83EE65-DD22-42C6-93A7-EE8127CE66A5}" destId="{8985A3BE-1EC9-4574-A36A-E49E42BE6F52}" srcOrd="2" destOrd="0" presId="urn:microsoft.com/office/officeart/2016/7/layout/VerticalDownArrowProcess"/>
    <dgm:cxn modelId="{DAC6D4F6-EF09-48F3-9C16-2B96F0C27AC2}" type="presParOf" srcId="{05E24A26-0EBF-423D-A1A2-B086F9B280F1}" destId="{78DCF43D-CE0B-496B-AEBE-95337635A8CB}" srcOrd="5" destOrd="0" presId="urn:microsoft.com/office/officeart/2016/7/layout/VerticalDownArrowProcess"/>
    <dgm:cxn modelId="{0DFA3057-6ADC-4758-AAC4-90460182BBAB}" type="presParOf" srcId="{05E24A26-0EBF-423D-A1A2-B086F9B280F1}" destId="{D02CC3F8-C243-4205-BE60-B49355F8CF50}" srcOrd="6" destOrd="0" presId="urn:microsoft.com/office/officeart/2016/7/layout/VerticalDownArrowProcess"/>
    <dgm:cxn modelId="{4DA5F941-5B64-4129-B848-4D1B845F27A7}" type="presParOf" srcId="{D02CC3F8-C243-4205-BE60-B49355F8CF50}" destId="{68190876-2729-486F-B85D-FF34DCAD5658}" srcOrd="0" destOrd="0" presId="urn:microsoft.com/office/officeart/2016/7/layout/VerticalDownArrowProcess"/>
    <dgm:cxn modelId="{292E421A-0AC1-4EE5-871B-27A83999C42A}" type="presParOf" srcId="{D02CC3F8-C243-4205-BE60-B49355F8CF50}" destId="{EE438BEE-B4BB-45F4-A234-AEAC3AC33BCD}" srcOrd="1" destOrd="0" presId="urn:microsoft.com/office/officeart/2016/7/layout/VerticalDownArrowProcess"/>
    <dgm:cxn modelId="{37893701-18AE-4C43-A16E-7FF0562041EF}" type="presParOf" srcId="{D02CC3F8-C243-4205-BE60-B49355F8CF50}" destId="{3549DEB1-8244-4A9B-A527-719AB5E2AC9F}" srcOrd="2" destOrd="0" presId="urn:microsoft.com/office/officeart/2016/7/layout/VerticalDownArrowProcess"/>
    <dgm:cxn modelId="{31DBE960-819E-40F1-9FD5-020A653A4FA8}" type="presParOf" srcId="{05E24A26-0EBF-423D-A1A2-B086F9B280F1}" destId="{F1EF7C63-A4C2-42A2-9514-EE82958F0497}" srcOrd="7" destOrd="0" presId="urn:microsoft.com/office/officeart/2016/7/layout/VerticalDownArrowProcess"/>
    <dgm:cxn modelId="{3B2B46EA-D87B-4E4C-B0B1-AB5695FBC64F}" type="presParOf" srcId="{05E24A26-0EBF-423D-A1A2-B086F9B280F1}" destId="{0EABBAED-2B25-43E0-9E14-28574F04295A}" srcOrd="8" destOrd="0" presId="urn:microsoft.com/office/officeart/2016/7/layout/VerticalDownArrowProcess"/>
    <dgm:cxn modelId="{86EEE3B8-9576-40B8-96D3-A021E8D64E98}" type="presParOf" srcId="{0EABBAED-2B25-43E0-9E14-28574F04295A}" destId="{A273D586-AD4B-47A3-B144-F56034A07B89}" srcOrd="0" destOrd="0" presId="urn:microsoft.com/office/officeart/2016/7/layout/VerticalDownArrowProcess"/>
    <dgm:cxn modelId="{66FDBC51-3C7C-4088-9BE2-DDBE34855420}" type="presParOf" srcId="{0EABBAED-2B25-43E0-9E14-28574F04295A}" destId="{BFED412C-792E-4D87-9CC2-2161D4C0534D}" srcOrd="1" destOrd="0" presId="urn:microsoft.com/office/officeart/2016/7/layout/VerticalDownArrowProcess"/>
    <dgm:cxn modelId="{F3D5C3E9-7E95-4315-9900-69EB83745822}" type="presParOf" srcId="{0EABBAED-2B25-43E0-9E14-28574F04295A}" destId="{3DAC1F22-8EF4-472E-865B-ACAEA2A20137}" srcOrd="2" destOrd="0" presId="urn:microsoft.com/office/officeart/2016/7/layout/VerticalDownArrowProcess"/>
    <dgm:cxn modelId="{DD4E7276-2DFA-4064-B0DC-59CE65D66CA5}" type="presParOf" srcId="{05E24A26-0EBF-423D-A1A2-B086F9B280F1}" destId="{B01A817E-FDB5-493A-8B7B-A264734D5324}" srcOrd="9" destOrd="0" presId="urn:microsoft.com/office/officeart/2016/7/layout/VerticalDownArrowProcess"/>
    <dgm:cxn modelId="{54856987-849C-4B39-8A6B-69238C23FF5B}" type="presParOf" srcId="{05E24A26-0EBF-423D-A1A2-B086F9B280F1}" destId="{E71D0E2C-BEE3-4C49-9919-7E37375C13FE}" srcOrd="10" destOrd="0" presId="urn:microsoft.com/office/officeart/2016/7/layout/VerticalDownArrowProcess"/>
    <dgm:cxn modelId="{CFB3358D-8944-419E-BBCA-B56434D2FE91}" type="presParOf" srcId="{E71D0E2C-BEE3-4C49-9919-7E37375C13FE}" destId="{519A75C5-663F-491C-8465-5DBDCC21563E}" srcOrd="0" destOrd="0" presId="urn:microsoft.com/office/officeart/2016/7/layout/VerticalDownArrowProcess"/>
    <dgm:cxn modelId="{6DE38C98-DB9B-4760-BC6B-2CC8D0D024C3}" type="presParOf" srcId="{E71D0E2C-BEE3-4C49-9919-7E37375C13FE}" destId="{8458E206-C514-4691-8E26-68069945B37F}" srcOrd="1" destOrd="0" presId="urn:microsoft.com/office/officeart/2016/7/layout/VerticalDownArrowProcess"/>
    <dgm:cxn modelId="{0CF561A9-F80E-4EB2-8C3D-0B488150D32A}" type="presParOf" srcId="{E71D0E2C-BEE3-4C49-9919-7E37375C13FE}" destId="{4EDFC6B3-21F8-4661-9B08-A715C900C11B}" srcOrd="2" destOrd="0" presId="urn:microsoft.com/office/officeart/2016/7/layout/VerticalDown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E47B91-7789-4AEC-B61E-EAB1D11C9428}">
      <dsp:nvSpPr>
        <dsp:cNvPr id="0" name=""/>
        <dsp:cNvSpPr/>
      </dsp:nvSpPr>
      <dsp:spPr>
        <a:xfrm>
          <a:off x="0" y="0"/>
          <a:ext cx="2438400" cy="102749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latin typeface="Tahoma" panose="020B0604030504040204" pitchFamily="34" charset="0"/>
              <a:ea typeface="Tahoma" panose="020B0604030504040204" pitchFamily="34" charset="0"/>
              <a:cs typeface="Tahoma" panose="020B0604030504040204" pitchFamily="34" charset="0"/>
            </a:rPr>
            <a:t>Employer Contact</a:t>
          </a:r>
        </a:p>
      </dsp:txBody>
      <dsp:txXfrm>
        <a:off x="30094" y="30094"/>
        <a:ext cx="1242831" cy="967305"/>
      </dsp:txXfrm>
    </dsp:sp>
    <dsp:sp modelId="{1985C75B-D7CB-4893-A077-92FC47CB0730}">
      <dsp:nvSpPr>
        <dsp:cNvPr id="0" name=""/>
        <dsp:cNvSpPr/>
      </dsp:nvSpPr>
      <dsp:spPr>
        <a:xfrm>
          <a:off x="179832" y="1214310"/>
          <a:ext cx="2487168" cy="102749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latin typeface="Tahoma" panose="020B0604030504040204" pitchFamily="34" charset="0"/>
              <a:ea typeface="Tahoma" panose="020B0604030504040204" pitchFamily="34" charset="0"/>
              <a:cs typeface="Tahoma" panose="020B0604030504040204" pitchFamily="34" charset="0"/>
            </a:rPr>
            <a:t>Informational Interview/Job Analysis</a:t>
          </a:r>
        </a:p>
      </dsp:txBody>
      <dsp:txXfrm>
        <a:off x="209926" y="1244404"/>
        <a:ext cx="1537451" cy="967305"/>
      </dsp:txXfrm>
    </dsp:sp>
    <dsp:sp modelId="{DF3F2D34-86CA-4FC2-B558-6E87A0A78BA5}">
      <dsp:nvSpPr>
        <dsp:cNvPr id="0" name=""/>
        <dsp:cNvSpPr/>
      </dsp:nvSpPr>
      <dsp:spPr>
        <a:xfrm>
          <a:off x="405384" y="2428621"/>
          <a:ext cx="2438400" cy="102749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latin typeface="Tahoma" panose="020B0604030504040204" pitchFamily="34" charset="0"/>
              <a:ea typeface="Tahoma" panose="020B0604030504040204" pitchFamily="34" charset="0"/>
              <a:cs typeface="Tahoma" panose="020B0604030504040204" pitchFamily="34" charset="0"/>
            </a:rPr>
            <a:t>Application</a:t>
          </a:r>
        </a:p>
      </dsp:txBody>
      <dsp:txXfrm>
        <a:off x="435478" y="2458715"/>
        <a:ext cx="1509173" cy="967305"/>
      </dsp:txXfrm>
    </dsp:sp>
    <dsp:sp modelId="{05E62434-368E-4DAA-A594-2D79E71F4D24}">
      <dsp:nvSpPr>
        <dsp:cNvPr id="0" name=""/>
        <dsp:cNvSpPr/>
      </dsp:nvSpPr>
      <dsp:spPr>
        <a:xfrm>
          <a:off x="609600" y="3642931"/>
          <a:ext cx="2438400" cy="102749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latin typeface="Tahoma" panose="020B0604030504040204" pitchFamily="34" charset="0"/>
              <a:ea typeface="Tahoma" panose="020B0604030504040204" pitchFamily="34" charset="0"/>
              <a:cs typeface="Tahoma" panose="020B0604030504040204" pitchFamily="34" charset="0"/>
            </a:rPr>
            <a:t>Employment</a:t>
          </a:r>
        </a:p>
      </dsp:txBody>
      <dsp:txXfrm>
        <a:off x="639694" y="3673025"/>
        <a:ext cx="1506125" cy="967305"/>
      </dsp:txXfrm>
    </dsp:sp>
    <dsp:sp modelId="{5CB864E8-5C52-4B5D-922B-615C01E6C1BC}">
      <dsp:nvSpPr>
        <dsp:cNvPr id="0" name=""/>
        <dsp:cNvSpPr/>
      </dsp:nvSpPr>
      <dsp:spPr>
        <a:xfrm>
          <a:off x="1770529" y="786966"/>
          <a:ext cx="667870" cy="667870"/>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endParaRPr lang="en-US" sz="3000" kern="1200"/>
        </a:p>
      </dsp:txBody>
      <dsp:txXfrm>
        <a:off x="1920800" y="786966"/>
        <a:ext cx="367328" cy="502572"/>
      </dsp:txXfrm>
    </dsp:sp>
    <dsp:sp modelId="{EAFA4240-FCCF-4532-ADD5-F747C47C42CD}">
      <dsp:nvSpPr>
        <dsp:cNvPr id="0" name=""/>
        <dsp:cNvSpPr/>
      </dsp:nvSpPr>
      <dsp:spPr>
        <a:xfrm>
          <a:off x="1974745" y="2001277"/>
          <a:ext cx="667870" cy="667870"/>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endParaRPr lang="en-US" sz="3000" kern="1200"/>
        </a:p>
      </dsp:txBody>
      <dsp:txXfrm>
        <a:off x="2125016" y="2001277"/>
        <a:ext cx="367328" cy="502572"/>
      </dsp:txXfrm>
    </dsp:sp>
    <dsp:sp modelId="{D18C3FEC-5199-40F5-AADC-3E8EF1DA9F4A}">
      <dsp:nvSpPr>
        <dsp:cNvPr id="0" name=""/>
        <dsp:cNvSpPr/>
      </dsp:nvSpPr>
      <dsp:spPr>
        <a:xfrm>
          <a:off x="2175913" y="3215587"/>
          <a:ext cx="667870" cy="667870"/>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endParaRPr lang="en-US" sz="3000" kern="1200"/>
        </a:p>
      </dsp:txBody>
      <dsp:txXfrm>
        <a:off x="2326184" y="3215587"/>
        <a:ext cx="367328" cy="502572"/>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0FF727-51EB-4FB4-A000-231C30B07232}">
      <dsp:nvSpPr>
        <dsp:cNvPr id="0" name=""/>
        <dsp:cNvSpPr/>
      </dsp:nvSpPr>
      <dsp:spPr>
        <a:xfrm>
          <a:off x="0" y="41544"/>
          <a:ext cx="7886700" cy="1374750"/>
        </a:xfrm>
        <a:prstGeom prst="roundRect">
          <a:avLst/>
        </a:prstGeom>
        <a:solidFill>
          <a:schemeClr val="accent2">
            <a:lumMod val="60000"/>
            <a:lumOff val="4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i="1" kern="1200">
              <a:solidFill>
                <a:schemeClr val="bg1"/>
              </a:solidFill>
              <a:latin typeface="Tahoma" panose="020B0604030504040204" pitchFamily="34" charset="0"/>
              <a:ea typeface="Tahoma" panose="020B0604030504040204" pitchFamily="34" charset="0"/>
              <a:cs typeface="Tahoma" panose="020B0604030504040204" pitchFamily="34" charset="0"/>
            </a:rPr>
            <a:t>Make appointments first</a:t>
          </a:r>
          <a:r>
            <a:rPr lang="en-US" sz="2500" kern="1200">
              <a:solidFill>
                <a:schemeClr val="bg1"/>
              </a:solidFill>
              <a:latin typeface="Tahoma" panose="020B0604030504040204" pitchFamily="34" charset="0"/>
              <a:ea typeface="Tahoma" panose="020B0604030504040204" pitchFamily="34" charset="0"/>
              <a:cs typeface="Tahoma" panose="020B0604030504040204" pitchFamily="34" charset="0"/>
            </a:rPr>
            <a:t>.  We should never make a presentation without first establishing an employer’s interest in hearing it.</a:t>
          </a:r>
        </a:p>
      </dsp:txBody>
      <dsp:txXfrm>
        <a:off x="67110" y="108654"/>
        <a:ext cx="7752480" cy="1240530"/>
      </dsp:txXfrm>
    </dsp:sp>
    <dsp:sp modelId="{FDBD59EE-4119-4473-8FEC-EE4174BC71D7}">
      <dsp:nvSpPr>
        <dsp:cNvPr id="0" name=""/>
        <dsp:cNvSpPr/>
      </dsp:nvSpPr>
      <dsp:spPr>
        <a:xfrm>
          <a:off x="0" y="1488294"/>
          <a:ext cx="7886700" cy="1374750"/>
        </a:xfrm>
        <a:prstGeom prst="roundRect">
          <a:avLst/>
        </a:prstGeom>
        <a:solidFill>
          <a:schemeClr val="accent4">
            <a:lumMod val="60000"/>
            <a:lumOff val="4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i="1" kern="1200">
              <a:solidFill>
                <a:schemeClr val="bg1"/>
              </a:solidFill>
              <a:latin typeface="Tahoma" panose="020B0604030504040204" pitchFamily="34" charset="0"/>
              <a:ea typeface="Tahoma" panose="020B0604030504040204" pitchFamily="34" charset="0"/>
              <a:cs typeface="Tahoma" panose="020B0604030504040204" pitchFamily="34" charset="0"/>
            </a:rPr>
            <a:t>Time is the most important commodity of business.  </a:t>
          </a:r>
          <a:r>
            <a:rPr lang="en-US" sz="2500" kern="1200">
              <a:solidFill>
                <a:schemeClr val="bg1"/>
              </a:solidFill>
              <a:latin typeface="Tahoma" panose="020B0604030504040204" pitchFamily="34" charset="0"/>
              <a:ea typeface="Tahoma" panose="020B0604030504040204" pitchFamily="34" charset="0"/>
              <a:cs typeface="Tahoma" panose="020B0604030504040204" pitchFamily="34" charset="0"/>
            </a:rPr>
            <a:t>We’ve got to minimize the time we require of employers.</a:t>
          </a:r>
        </a:p>
      </dsp:txBody>
      <dsp:txXfrm>
        <a:off x="67110" y="1555404"/>
        <a:ext cx="7752480" cy="1240530"/>
      </dsp:txXfrm>
    </dsp:sp>
    <dsp:sp modelId="{1A201D41-DAAB-4F38-BE91-6154ECBB3294}">
      <dsp:nvSpPr>
        <dsp:cNvPr id="0" name=""/>
        <dsp:cNvSpPr/>
      </dsp:nvSpPr>
      <dsp:spPr>
        <a:xfrm>
          <a:off x="0" y="2935044"/>
          <a:ext cx="7886700" cy="1374750"/>
        </a:xfrm>
        <a:prstGeom prst="roundRect">
          <a:avLst/>
        </a:prstGeom>
        <a:solidFill>
          <a:schemeClr val="accent6">
            <a:lumMod val="40000"/>
            <a:lumOff val="6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i="1" kern="1200">
              <a:solidFill>
                <a:schemeClr val="bg1"/>
              </a:solidFill>
              <a:latin typeface="Tahoma" panose="020B0604030504040204" pitchFamily="34" charset="0"/>
              <a:ea typeface="Tahoma" panose="020B0604030504040204" pitchFamily="34" charset="0"/>
              <a:cs typeface="Tahoma" panose="020B0604030504040204" pitchFamily="34" charset="0"/>
            </a:rPr>
            <a:t>Use the language of business. </a:t>
          </a:r>
          <a:r>
            <a:rPr lang="en-US" sz="2500" kern="1200">
              <a:solidFill>
                <a:schemeClr val="bg1"/>
              </a:solidFill>
              <a:latin typeface="Tahoma" panose="020B0604030504040204" pitchFamily="34" charset="0"/>
              <a:ea typeface="Tahoma" panose="020B0604030504040204" pitchFamily="34" charset="0"/>
              <a:cs typeface="Tahoma" panose="020B0604030504040204" pitchFamily="34" charset="0"/>
            </a:rPr>
            <a:t>We must strive to identify and use business-focused language instead of human service jargon. </a:t>
          </a:r>
        </a:p>
      </dsp:txBody>
      <dsp:txXfrm>
        <a:off x="67110" y="3002154"/>
        <a:ext cx="7752480" cy="124053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542548-F624-4DBD-AA8E-928D35326B90}">
      <dsp:nvSpPr>
        <dsp:cNvPr id="0" name=""/>
        <dsp:cNvSpPr/>
      </dsp:nvSpPr>
      <dsp:spPr>
        <a:xfrm>
          <a:off x="0" y="531"/>
          <a:ext cx="7886700"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1E902209-3D06-43B7-BA86-8F4224810F09}">
      <dsp:nvSpPr>
        <dsp:cNvPr id="0" name=""/>
        <dsp:cNvSpPr/>
      </dsp:nvSpPr>
      <dsp:spPr>
        <a:xfrm>
          <a:off x="0" y="531"/>
          <a:ext cx="7886700"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8590" tIns="148590" rIns="148590" bIns="148590" numCol="1" spcCol="1270" anchor="t" anchorCtr="0">
          <a:noAutofit/>
        </a:bodyPr>
        <a:lstStyle/>
        <a:p>
          <a:pPr marL="0" lvl="0" indent="0" algn="l" defTabSz="1733550">
            <a:lnSpc>
              <a:spcPct val="90000"/>
            </a:lnSpc>
            <a:spcBef>
              <a:spcPct val="0"/>
            </a:spcBef>
            <a:spcAft>
              <a:spcPct val="35000"/>
            </a:spcAft>
            <a:buNone/>
          </a:pPr>
          <a:r>
            <a:rPr lang="en-US" sz="3900" kern="1200"/>
            <a:t>1</a:t>
          </a:r>
          <a:r>
            <a:rPr lang="en-US" sz="3900" kern="1200">
              <a:latin typeface="Tahoma" panose="020B0604030504040204" pitchFamily="34" charset="0"/>
              <a:ea typeface="Tahoma" panose="020B0604030504040204" pitchFamily="34" charset="0"/>
              <a:cs typeface="Tahoma" panose="020B0604030504040204" pitchFamily="34" charset="0"/>
            </a:rPr>
            <a:t>. Introductions</a:t>
          </a:r>
        </a:p>
      </dsp:txBody>
      <dsp:txXfrm>
        <a:off x="0" y="531"/>
        <a:ext cx="7886700" cy="870055"/>
      </dsp:txXfrm>
    </dsp:sp>
    <dsp:sp modelId="{2EC0C135-B42F-4467-8A6C-B1A214B42A3A}">
      <dsp:nvSpPr>
        <dsp:cNvPr id="0" name=""/>
        <dsp:cNvSpPr/>
      </dsp:nvSpPr>
      <dsp:spPr>
        <a:xfrm>
          <a:off x="0" y="870586"/>
          <a:ext cx="7886700" cy="0"/>
        </a:xfrm>
        <a:prstGeom prst="lin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BDB80ACF-A5C3-4F9D-84D2-AD37863D85DB}">
      <dsp:nvSpPr>
        <dsp:cNvPr id="0" name=""/>
        <dsp:cNvSpPr/>
      </dsp:nvSpPr>
      <dsp:spPr>
        <a:xfrm>
          <a:off x="0" y="870586"/>
          <a:ext cx="7886700"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8590" tIns="148590" rIns="148590" bIns="148590" numCol="1" spcCol="1270" anchor="t" anchorCtr="0">
          <a:noAutofit/>
        </a:bodyPr>
        <a:lstStyle/>
        <a:p>
          <a:pPr marL="0" lvl="0" indent="0" algn="l" defTabSz="1733550">
            <a:lnSpc>
              <a:spcPct val="90000"/>
            </a:lnSpc>
            <a:spcBef>
              <a:spcPct val="0"/>
            </a:spcBef>
            <a:spcAft>
              <a:spcPct val="35000"/>
            </a:spcAft>
            <a:buNone/>
          </a:pPr>
          <a:r>
            <a:rPr lang="en-US" sz="3900" kern="1200">
              <a:latin typeface="Tahoma" panose="020B0604030504040204" pitchFamily="34" charset="0"/>
              <a:ea typeface="Tahoma" panose="020B0604030504040204" pitchFamily="34" charset="0"/>
              <a:cs typeface="Tahoma" panose="020B0604030504040204" pitchFamily="34" charset="0"/>
            </a:rPr>
            <a:t>2. Why you are here</a:t>
          </a:r>
        </a:p>
      </dsp:txBody>
      <dsp:txXfrm>
        <a:off x="0" y="870586"/>
        <a:ext cx="7886700" cy="870055"/>
      </dsp:txXfrm>
    </dsp:sp>
    <dsp:sp modelId="{3CA1D30E-6ACC-40B9-90E9-8B7A23DE13C0}">
      <dsp:nvSpPr>
        <dsp:cNvPr id="0" name=""/>
        <dsp:cNvSpPr/>
      </dsp:nvSpPr>
      <dsp:spPr>
        <a:xfrm>
          <a:off x="0" y="1740641"/>
          <a:ext cx="7886700" cy="0"/>
        </a:xfrm>
        <a:prstGeom prst="line">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w="6350" cap="flat" cmpd="sng" algn="ctr">
          <a:solidFill>
            <a:schemeClr val="accent4">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6D744ABB-6CE5-4E38-8CDB-0E2C3103985E}">
      <dsp:nvSpPr>
        <dsp:cNvPr id="0" name=""/>
        <dsp:cNvSpPr/>
      </dsp:nvSpPr>
      <dsp:spPr>
        <a:xfrm>
          <a:off x="0" y="1740641"/>
          <a:ext cx="7886700"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8590" tIns="148590" rIns="148590" bIns="148590" numCol="1" spcCol="1270" anchor="t" anchorCtr="0">
          <a:noAutofit/>
        </a:bodyPr>
        <a:lstStyle/>
        <a:p>
          <a:pPr marL="0" lvl="0" indent="0" algn="l" defTabSz="1733550">
            <a:lnSpc>
              <a:spcPct val="90000"/>
            </a:lnSpc>
            <a:spcBef>
              <a:spcPct val="0"/>
            </a:spcBef>
            <a:spcAft>
              <a:spcPct val="35000"/>
            </a:spcAft>
            <a:buNone/>
          </a:pPr>
          <a:r>
            <a:rPr lang="en-US" sz="3900" kern="1200">
              <a:latin typeface="Tahoma" panose="020B0604030504040204" pitchFamily="34" charset="0"/>
              <a:ea typeface="Tahoma" panose="020B0604030504040204" pitchFamily="34" charset="0"/>
              <a:cs typeface="Tahoma" panose="020B0604030504040204" pitchFamily="34" charset="0"/>
            </a:rPr>
            <a:t>3. How we do what we do</a:t>
          </a:r>
        </a:p>
      </dsp:txBody>
      <dsp:txXfrm>
        <a:off x="0" y="1740641"/>
        <a:ext cx="7886700" cy="870055"/>
      </dsp:txXfrm>
    </dsp:sp>
    <dsp:sp modelId="{CA044062-CC62-421F-9AB2-350C52A44483}">
      <dsp:nvSpPr>
        <dsp:cNvPr id="0" name=""/>
        <dsp:cNvSpPr/>
      </dsp:nvSpPr>
      <dsp:spPr>
        <a:xfrm>
          <a:off x="0" y="2610696"/>
          <a:ext cx="7886700" cy="0"/>
        </a:xfrm>
        <a:prstGeom prst="lin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w="6350" cap="flat" cmpd="sng" algn="ctr">
          <a:solidFill>
            <a:schemeClr val="accent5">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AF23E02F-D607-4225-ABF9-C6CE7A956C7A}">
      <dsp:nvSpPr>
        <dsp:cNvPr id="0" name=""/>
        <dsp:cNvSpPr/>
      </dsp:nvSpPr>
      <dsp:spPr>
        <a:xfrm>
          <a:off x="0" y="2610696"/>
          <a:ext cx="7886700"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8590" tIns="148590" rIns="148590" bIns="148590" numCol="1" spcCol="1270" anchor="t" anchorCtr="0">
          <a:noAutofit/>
        </a:bodyPr>
        <a:lstStyle/>
        <a:p>
          <a:pPr marL="0" lvl="0" indent="0" algn="l" defTabSz="1733550">
            <a:lnSpc>
              <a:spcPct val="90000"/>
            </a:lnSpc>
            <a:spcBef>
              <a:spcPct val="0"/>
            </a:spcBef>
            <a:spcAft>
              <a:spcPct val="35000"/>
            </a:spcAft>
            <a:buNone/>
          </a:pPr>
          <a:r>
            <a:rPr lang="en-US" sz="3900" kern="1200">
              <a:latin typeface="Tahoma" panose="020B0604030504040204" pitchFamily="34" charset="0"/>
              <a:ea typeface="Tahoma" panose="020B0604030504040204" pitchFamily="34" charset="0"/>
              <a:cs typeface="Tahoma" panose="020B0604030504040204" pitchFamily="34" charset="0"/>
            </a:rPr>
            <a:t>4. Introduce applicant represented</a:t>
          </a:r>
        </a:p>
      </dsp:txBody>
      <dsp:txXfrm>
        <a:off x="0" y="2610696"/>
        <a:ext cx="7886700" cy="870055"/>
      </dsp:txXfrm>
    </dsp:sp>
    <dsp:sp modelId="{68A43C1B-050D-4C34-8EC8-E98000F816A9}">
      <dsp:nvSpPr>
        <dsp:cNvPr id="0" name=""/>
        <dsp:cNvSpPr/>
      </dsp:nvSpPr>
      <dsp:spPr>
        <a:xfrm>
          <a:off x="0" y="3480751"/>
          <a:ext cx="7886700" cy="0"/>
        </a:xfrm>
        <a:prstGeom prst="line">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w="6350" cap="flat" cmpd="sng" algn="ctr">
          <a:solidFill>
            <a:schemeClr val="accent6">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8A2CDC41-0658-46F6-A2B7-B9C22E1A8878}">
      <dsp:nvSpPr>
        <dsp:cNvPr id="0" name=""/>
        <dsp:cNvSpPr/>
      </dsp:nvSpPr>
      <dsp:spPr>
        <a:xfrm>
          <a:off x="0" y="3480751"/>
          <a:ext cx="7886700"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8590" tIns="148590" rIns="148590" bIns="148590" numCol="1" spcCol="1270" anchor="t" anchorCtr="0">
          <a:noAutofit/>
        </a:bodyPr>
        <a:lstStyle/>
        <a:p>
          <a:pPr marL="0" lvl="0" indent="0" algn="l" defTabSz="1733550">
            <a:lnSpc>
              <a:spcPct val="90000"/>
            </a:lnSpc>
            <a:spcBef>
              <a:spcPct val="0"/>
            </a:spcBef>
            <a:spcAft>
              <a:spcPct val="35000"/>
            </a:spcAft>
            <a:buNone/>
          </a:pPr>
          <a:r>
            <a:rPr lang="en-US" sz="3900" kern="1200">
              <a:latin typeface="Tahoma" panose="020B0604030504040204" pitchFamily="34" charset="0"/>
              <a:ea typeface="Tahoma" panose="020B0604030504040204" pitchFamily="34" charset="0"/>
              <a:cs typeface="Tahoma" panose="020B0604030504040204" pitchFamily="34" charset="0"/>
            </a:rPr>
            <a:t>5. Close the initial presentation</a:t>
          </a:r>
        </a:p>
      </dsp:txBody>
      <dsp:txXfrm>
        <a:off x="0" y="3480751"/>
        <a:ext cx="7886700" cy="87005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6271B7-1F4F-4A0D-84CA-6B08462C3268}">
      <dsp:nvSpPr>
        <dsp:cNvPr id="0" name=""/>
        <dsp:cNvSpPr/>
      </dsp:nvSpPr>
      <dsp:spPr>
        <a:xfrm>
          <a:off x="0" y="0"/>
          <a:ext cx="2449639" cy="78324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latin typeface="Tahoma" panose="020B0604030504040204" pitchFamily="34" charset="0"/>
              <a:ea typeface="Tahoma" panose="020B0604030504040204" pitchFamily="34" charset="0"/>
              <a:cs typeface="Tahoma" panose="020B0604030504040204" pitchFamily="34" charset="0"/>
            </a:rPr>
            <a:t>Employer Contact</a:t>
          </a:r>
        </a:p>
      </dsp:txBody>
      <dsp:txXfrm>
        <a:off x="22940" y="22940"/>
        <a:ext cx="1512823" cy="737360"/>
      </dsp:txXfrm>
    </dsp:sp>
    <dsp:sp modelId="{E93663CE-B71A-4A3D-893F-FD513BFA2BA5}">
      <dsp:nvSpPr>
        <dsp:cNvPr id="0" name=""/>
        <dsp:cNvSpPr/>
      </dsp:nvSpPr>
      <dsp:spPr>
        <a:xfrm>
          <a:off x="182927" y="892024"/>
          <a:ext cx="2449639" cy="78324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latin typeface="Tahoma" panose="020B0604030504040204" pitchFamily="34" charset="0"/>
              <a:ea typeface="Tahoma" panose="020B0604030504040204" pitchFamily="34" charset="0"/>
              <a:cs typeface="Tahoma" panose="020B0604030504040204" pitchFamily="34" charset="0"/>
            </a:rPr>
            <a:t>Informational Interview/Job Analysis</a:t>
          </a:r>
        </a:p>
      </dsp:txBody>
      <dsp:txXfrm>
        <a:off x="205867" y="914964"/>
        <a:ext cx="1711725" cy="737360"/>
      </dsp:txXfrm>
    </dsp:sp>
    <dsp:sp modelId="{95A75D96-2E09-463E-820D-3DC0386AE60D}">
      <dsp:nvSpPr>
        <dsp:cNvPr id="0" name=""/>
        <dsp:cNvSpPr/>
      </dsp:nvSpPr>
      <dsp:spPr>
        <a:xfrm>
          <a:off x="365855" y="1784048"/>
          <a:ext cx="2449639" cy="78324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latin typeface="Tahoma" panose="020B0604030504040204" pitchFamily="34" charset="0"/>
              <a:ea typeface="Tahoma" panose="020B0604030504040204" pitchFamily="34" charset="0"/>
              <a:cs typeface="Tahoma" panose="020B0604030504040204" pitchFamily="34" charset="0"/>
            </a:rPr>
            <a:t>Presentation</a:t>
          </a:r>
        </a:p>
      </dsp:txBody>
      <dsp:txXfrm>
        <a:off x="388795" y="1806988"/>
        <a:ext cx="1711725" cy="737360"/>
      </dsp:txXfrm>
    </dsp:sp>
    <dsp:sp modelId="{417F9F8C-6977-44C7-9825-49A87981447A}">
      <dsp:nvSpPr>
        <dsp:cNvPr id="0" name=""/>
        <dsp:cNvSpPr/>
      </dsp:nvSpPr>
      <dsp:spPr>
        <a:xfrm>
          <a:off x="548782" y="2676072"/>
          <a:ext cx="2449639" cy="78324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latin typeface="Tahoma" panose="020B0604030504040204" pitchFamily="34" charset="0"/>
              <a:ea typeface="Tahoma" panose="020B0604030504040204" pitchFamily="34" charset="0"/>
              <a:cs typeface="Tahoma" panose="020B0604030504040204" pitchFamily="34" charset="0"/>
            </a:rPr>
            <a:t>Negotiation</a:t>
          </a:r>
        </a:p>
      </dsp:txBody>
      <dsp:txXfrm>
        <a:off x="571722" y="2699012"/>
        <a:ext cx="1711725" cy="737360"/>
      </dsp:txXfrm>
    </dsp:sp>
    <dsp:sp modelId="{3C63B803-56E5-4DAB-92B0-138D5B3EDE57}">
      <dsp:nvSpPr>
        <dsp:cNvPr id="0" name=""/>
        <dsp:cNvSpPr/>
      </dsp:nvSpPr>
      <dsp:spPr>
        <a:xfrm>
          <a:off x="731710" y="3568097"/>
          <a:ext cx="2449639" cy="78324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latin typeface="Tahoma" panose="020B0604030504040204" pitchFamily="34" charset="0"/>
              <a:ea typeface="Tahoma" panose="020B0604030504040204" pitchFamily="34" charset="0"/>
              <a:cs typeface="Tahoma" panose="020B0604030504040204" pitchFamily="34" charset="0"/>
            </a:rPr>
            <a:t>Employment </a:t>
          </a:r>
        </a:p>
      </dsp:txBody>
      <dsp:txXfrm>
        <a:off x="754650" y="3591037"/>
        <a:ext cx="1711725" cy="737360"/>
      </dsp:txXfrm>
    </dsp:sp>
    <dsp:sp modelId="{0AD48686-372C-4E13-9117-743FF1B89D5F}">
      <dsp:nvSpPr>
        <dsp:cNvPr id="0" name=""/>
        <dsp:cNvSpPr/>
      </dsp:nvSpPr>
      <dsp:spPr>
        <a:xfrm>
          <a:off x="1940532" y="572200"/>
          <a:ext cx="509106" cy="509106"/>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endParaRPr lang="en-US" sz="2300" kern="1200"/>
        </a:p>
      </dsp:txBody>
      <dsp:txXfrm>
        <a:off x="2055081" y="572200"/>
        <a:ext cx="280008" cy="383102"/>
      </dsp:txXfrm>
    </dsp:sp>
    <dsp:sp modelId="{3CB743D0-21CB-429F-8632-339BC0C96BF2}">
      <dsp:nvSpPr>
        <dsp:cNvPr id="0" name=""/>
        <dsp:cNvSpPr/>
      </dsp:nvSpPr>
      <dsp:spPr>
        <a:xfrm>
          <a:off x="2123460" y="1464225"/>
          <a:ext cx="509106" cy="509106"/>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endParaRPr lang="en-US" sz="2300" kern="1200"/>
        </a:p>
      </dsp:txBody>
      <dsp:txXfrm>
        <a:off x="2238009" y="1464225"/>
        <a:ext cx="280008" cy="383102"/>
      </dsp:txXfrm>
    </dsp:sp>
    <dsp:sp modelId="{96E56BB2-F9F6-4FF8-B68C-4174F8B51783}">
      <dsp:nvSpPr>
        <dsp:cNvPr id="0" name=""/>
        <dsp:cNvSpPr/>
      </dsp:nvSpPr>
      <dsp:spPr>
        <a:xfrm>
          <a:off x="2306388" y="2343195"/>
          <a:ext cx="509106" cy="509106"/>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endParaRPr lang="en-US" sz="2300" kern="1200"/>
        </a:p>
      </dsp:txBody>
      <dsp:txXfrm>
        <a:off x="2420937" y="2343195"/>
        <a:ext cx="280008" cy="383102"/>
      </dsp:txXfrm>
    </dsp:sp>
    <dsp:sp modelId="{82B41FF3-2FFF-4CE0-A64D-FDEEFA4F74B0}">
      <dsp:nvSpPr>
        <dsp:cNvPr id="0" name=""/>
        <dsp:cNvSpPr/>
      </dsp:nvSpPr>
      <dsp:spPr>
        <a:xfrm>
          <a:off x="2489315" y="3243922"/>
          <a:ext cx="509106" cy="509106"/>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endParaRPr lang="en-US" sz="2300" kern="1200"/>
        </a:p>
      </dsp:txBody>
      <dsp:txXfrm>
        <a:off x="2603864" y="3243922"/>
        <a:ext cx="280008" cy="38310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6222FC-08BA-49B3-8414-FEEE8863B7D1}">
      <dsp:nvSpPr>
        <dsp:cNvPr id="0" name=""/>
        <dsp:cNvSpPr/>
      </dsp:nvSpPr>
      <dsp:spPr>
        <a:xfrm>
          <a:off x="962" y="1049272"/>
          <a:ext cx="3754654" cy="225279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a:latin typeface="Tahoma" panose="020B0604030504040204" pitchFamily="34" charset="0"/>
              <a:ea typeface="Tahoma" panose="020B0604030504040204" pitchFamily="34" charset="0"/>
              <a:cs typeface="Tahoma" panose="020B0604030504040204" pitchFamily="34" charset="0"/>
            </a:rPr>
            <a:t>Currently: </a:t>
          </a:r>
        </a:p>
        <a:p>
          <a:pPr marL="0" lvl="0" indent="0" algn="ctr" defTabSz="1244600">
            <a:lnSpc>
              <a:spcPct val="90000"/>
            </a:lnSpc>
            <a:spcBef>
              <a:spcPct val="0"/>
            </a:spcBef>
            <a:spcAft>
              <a:spcPct val="35000"/>
            </a:spcAft>
            <a:buNone/>
          </a:pPr>
          <a:r>
            <a:rPr lang="en-US" sz="2800" kern="1200">
              <a:latin typeface="Tahoma" panose="020B0604030504040204" pitchFamily="34" charset="0"/>
              <a:ea typeface="Tahoma" panose="020B0604030504040204" pitchFamily="34" charset="0"/>
              <a:cs typeface="Tahoma" panose="020B0604030504040204" pitchFamily="34" charset="0"/>
            </a:rPr>
            <a:t>Leadership Series &amp; Certifications = Ability to bill OVR at CE Rate</a:t>
          </a:r>
        </a:p>
      </dsp:txBody>
      <dsp:txXfrm>
        <a:off x="962" y="1049272"/>
        <a:ext cx="3754654" cy="2252792"/>
      </dsp:txXfrm>
    </dsp:sp>
    <dsp:sp modelId="{0D4FEC3C-E3E5-4767-8E6A-254D2512251B}">
      <dsp:nvSpPr>
        <dsp:cNvPr id="0" name=""/>
        <dsp:cNvSpPr/>
      </dsp:nvSpPr>
      <dsp:spPr>
        <a:xfrm>
          <a:off x="4131082" y="1049272"/>
          <a:ext cx="3754654" cy="2252792"/>
        </a:xfrm>
        <a:prstGeom prst="rect">
          <a:avLst/>
        </a:prstGeom>
        <a:solidFill>
          <a:schemeClr val="tx2">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a:latin typeface="Tahoma" panose="020B0604030504040204" pitchFamily="34" charset="0"/>
              <a:ea typeface="Tahoma" panose="020B0604030504040204" pitchFamily="34" charset="0"/>
              <a:cs typeface="Tahoma" panose="020B0604030504040204" pitchFamily="34" charset="0"/>
            </a:rPr>
            <a:t>BUT anyone can customize a job! </a:t>
          </a:r>
        </a:p>
      </dsp:txBody>
      <dsp:txXfrm>
        <a:off x="4131082" y="1049272"/>
        <a:ext cx="3754654" cy="225279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CB2BF0-99CA-4044-ADEE-B84C5C571EB3}">
      <dsp:nvSpPr>
        <dsp:cNvPr id="0" name=""/>
        <dsp:cNvSpPr/>
      </dsp:nvSpPr>
      <dsp:spPr>
        <a:xfrm>
          <a:off x="3322320" y="0"/>
          <a:ext cx="1661160" cy="1158240"/>
        </a:xfrm>
        <a:prstGeom prst="trapezoid">
          <a:avLst>
            <a:gd name="adj" fmla="val 71711"/>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rtl="0">
            <a:lnSpc>
              <a:spcPct val="90000"/>
            </a:lnSpc>
            <a:spcBef>
              <a:spcPct val="0"/>
            </a:spcBef>
            <a:spcAft>
              <a:spcPct val="35000"/>
            </a:spcAft>
            <a:buNone/>
          </a:pPr>
          <a:r>
            <a:rPr lang="en-US" sz="2300" kern="1200">
              <a:latin typeface="Tahoma" panose="020B0604030504040204" pitchFamily="34" charset="0"/>
              <a:ea typeface="Tahoma" panose="020B0604030504040204" pitchFamily="34" charset="0"/>
              <a:cs typeface="Tahoma" panose="020B0604030504040204" pitchFamily="34" charset="0"/>
            </a:rPr>
            <a:t>Resumes/</a:t>
          </a:r>
          <a:br>
            <a:rPr lang="en-US" sz="2300" kern="1200">
              <a:latin typeface="Tahoma" panose="020B0604030504040204" pitchFamily="34" charset="0"/>
              <a:ea typeface="Tahoma" panose="020B0604030504040204" pitchFamily="34" charset="0"/>
              <a:cs typeface="Tahoma" panose="020B0604030504040204" pitchFamily="34" charset="0"/>
            </a:rPr>
          </a:br>
          <a:r>
            <a:rPr lang="en-US" sz="2300" kern="1200">
              <a:latin typeface="Tahoma" panose="020B0604030504040204" pitchFamily="34" charset="0"/>
              <a:ea typeface="Tahoma" panose="020B0604030504040204" pitchFamily="34" charset="0"/>
              <a:cs typeface="Tahoma" panose="020B0604030504040204" pitchFamily="34" charset="0"/>
            </a:rPr>
            <a:t>Applications</a:t>
          </a:r>
        </a:p>
      </dsp:txBody>
      <dsp:txXfrm>
        <a:off x="3322320" y="0"/>
        <a:ext cx="1661160" cy="1158240"/>
      </dsp:txXfrm>
    </dsp:sp>
    <dsp:sp modelId="{FD945C95-70C0-4DB7-A791-92B0DFFA941E}">
      <dsp:nvSpPr>
        <dsp:cNvPr id="0" name=""/>
        <dsp:cNvSpPr/>
      </dsp:nvSpPr>
      <dsp:spPr>
        <a:xfrm>
          <a:off x="2491740" y="1158240"/>
          <a:ext cx="3322320" cy="1158240"/>
        </a:xfrm>
        <a:prstGeom prst="trapezoid">
          <a:avLst>
            <a:gd name="adj" fmla="val 71711"/>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rtl="0">
            <a:lnSpc>
              <a:spcPct val="90000"/>
            </a:lnSpc>
            <a:spcBef>
              <a:spcPct val="0"/>
            </a:spcBef>
            <a:spcAft>
              <a:spcPct val="35000"/>
            </a:spcAft>
            <a:buNone/>
          </a:pPr>
          <a:r>
            <a:rPr lang="en-US" sz="2300" kern="1200">
              <a:latin typeface="Tahoma" panose="020B0604030504040204" pitchFamily="34" charset="0"/>
              <a:ea typeface="Tahoma" panose="020B0604030504040204" pitchFamily="34" charset="0"/>
              <a:cs typeface="Tahoma" panose="020B0604030504040204" pitchFamily="34" charset="0"/>
            </a:rPr>
            <a:t>Advertising</a:t>
          </a:r>
        </a:p>
      </dsp:txBody>
      <dsp:txXfrm>
        <a:off x="3073146" y="1158240"/>
        <a:ext cx="2159508" cy="1158240"/>
      </dsp:txXfrm>
    </dsp:sp>
    <dsp:sp modelId="{0F1C5A23-F118-4D04-8AAC-3A05C80BA0E3}">
      <dsp:nvSpPr>
        <dsp:cNvPr id="0" name=""/>
        <dsp:cNvSpPr/>
      </dsp:nvSpPr>
      <dsp:spPr>
        <a:xfrm>
          <a:off x="1661160" y="2316480"/>
          <a:ext cx="4983479" cy="1158240"/>
        </a:xfrm>
        <a:prstGeom prst="trapezoid">
          <a:avLst>
            <a:gd name="adj" fmla="val 71711"/>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rtl="0">
            <a:lnSpc>
              <a:spcPct val="90000"/>
            </a:lnSpc>
            <a:spcBef>
              <a:spcPct val="0"/>
            </a:spcBef>
            <a:spcAft>
              <a:spcPct val="35000"/>
            </a:spcAft>
            <a:buNone/>
          </a:pPr>
          <a:r>
            <a:rPr lang="en-US" sz="2300" kern="1200">
              <a:latin typeface="Tahoma" panose="020B0604030504040204" pitchFamily="34" charset="0"/>
              <a:ea typeface="Tahoma" panose="020B0604030504040204" pitchFamily="34" charset="0"/>
              <a:cs typeface="Tahoma" panose="020B0604030504040204" pitchFamily="34" charset="0"/>
            </a:rPr>
            <a:t>Employment Agencies</a:t>
          </a:r>
        </a:p>
      </dsp:txBody>
      <dsp:txXfrm>
        <a:off x="2533269" y="2316480"/>
        <a:ext cx="3239262" cy="1158240"/>
      </dsp:txXfrm>
    </dsp:sp>
    <dsp:sp modelId="{6F87DB76-D3D0-4FCF-96D2-8452A6ACB655}">
      <dsp:nvSpPr>
        <dsp:cNvPr id="0" name=""/>
        <dsp:cNvSpPr/>
      </dsp:nvSpPr>
      <dsp:spPr>
        <a:xfrm>
          <a:off x="830580" y="3474719"/>
          <a:ext cx="6644640" cy="1158240"/>
        </a:xfrm>
        <a:prstGeom prst="trapezoid">
          <a:avLst>
            <a:gd name="adj" fmla="val 71711"/>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rtl="0">
            <a:lnSpc>
              <a:spcPct val="90000"/>
            </a:lnSpc>
            <a:spcBef>
              <a:spcPct val="0"/>
            </a:spcBef>
            <a:spcAft>
              <a:spcPct val="35000"/>
            </a:spcAft>
            <a:buNone/>
          </a:pPr>
          <a:r>
            <a:rPr lang="en-US" sz="2300" kern="1200">
              <a:latin typeface="Tahoma" panose="020B0604030504040204" pitchFamily="34" charset="0"/>
              <a:ea typeface="Tahoma" panose="020B0604030504040204" pitchFamily="34" charset="0"/>
              <a:cs typeface="Tahoma" panose="020B0604030504040204" pitchFamily="34" charset="0"/>
            </a:rPr>
            <a:t>Proof</a:t>
          </a:r>
        </a:p>
      </dsp:txBody>
      <dsp:txXfrm>
        <a:off x="1993391" y="3474719"/>
        <a:ext cx="4319016" cy="1158240"/>
      </dsp:txXfrm>
    </dsp:sp>
    <dsp:sp modelId="{107BAC0B-2D57-40D3-8B02-D85FA20EB5F3}">
      <dsp:nvSpPr>
        <dsp:cNvPr id="0" name=""/>
        <dsp:cNvSpPr/>
      </dsp:nvSpPr>
      <dsp:spPr>
        <a:xfrm>
          <a:off x="0" y="4632960"/>
          <a:ext cx="8305800" cy="1158240"/>
        </a:xfrm>
        <a:prstGeom prst="trapezoid">
          <a:avLst>
            <a:gd name="adj" fmla="val 71711"/>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rtl="0">
            <a:lnSpc>
              <a:spcPct val="90000"/>
            </a:lnSpc>
            <a:spcBef>
              <a:spcPct val="0"/>
            </a:spcBef>
            <a:spcAft>
              <a:spcPct val="35000"/>
            </a:spcAft>
            <a:buNone/>
          </a:pPr>
          <a:r>
            <a:rPr lang="en-US" sz="2300" kern="1200">
              <a:latin typeface="Tahoma" panose="020B0604030504040204" pitchFamily="34" charset="0"/>
              <a:ea typeface="Tahoma" panose="020B0604030504040204" pitchFamily="34" charset="0"/>
              <a:cs typeface="Tahoma" panose="020B0604030504040204" pitchFamily="34" charset="0"/>
            </a:rPr>
            <a:t>Referrals</a:t>
          </a:r>
          <a:br>
            <a:rPr lang="en-US" sz="2300" kern="1200">
              <a:latin typeface="Tahoma" panose="020B0604030504040204" pitchFamily="34" charset="0"/>
              <a:ea typeface="Tahoma" panose="020B0604030504040204" pitchFamily="34" charset="0"/>
              <a:cs typeface="Tahoma" panose="020B0604030504040204" pitchFamily="34" charset="0"/>
            </a:rPr>
          </a:br>
          <a:endParaRPr lang="en-US" sz="2300" kern="1200">
            <a:latin typeface="Tahoma" panose="020B0604030504040204" pitchFamily="34" charset="0"/>
            <a:ea typeface="Tahoma" panose="020B0604030504040204" pitchFamily="34" charset="0"/>
            <a:cs typeface="Tahoma" panose="020B0604030504040204" pitchFamily="34" charset="0"/>
          </a:endParaRPr>
        </a:p>
      </dsp:txBody>
      <dsp:txXfrm>
        <a:off x="1453514" y="4632960"/>
        <a:ext cx="5398770" cy="115824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D5A21E-F608-4E70-AE9E-7EA464F07EF9}">
      <dsp:nvSpPr>
        <dsp:cNvPr id="0" name=""/>
        <dsp:cNvSpPr/>
      </dsp:nvSpPr>
      <dsp:spPr>
        <a:xfrm>
          <a:off x="0" y="456"/>
          <a:ext cx="8286750"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75B638BA-040F-4A67-9041-7B6EA47876F8}">
      <dsp:nvSpPr>
        <dsp:cNvPr id="0" name=""/>
        <dsp:cNvSpPr/>
      </dsp:nvSpPr>
      <dsp:spPr>
        <a:xfrm>
          <a:off x="0" y="456"/>
          <a:ext cx="8286750" cy="4549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a:latin typeface="Tahoma" panose="020B0604030504040204" pitchFamily="34" charset="0"/>
              <a:ea typeface="Tahoma" panose="020B0604030504040204" pitchFamily="34" charset="0"/>
              <a:cs typeface="Tahoma" panose="020B0604030504040204" pitchFamily="34" charset="0"/>
            </a:rPr>
            <a:t>Business Contacts – ES &amp; agency</a:t>
          </a:r>
        </a:p>
      </dsp:txBody>
      <dsp:txXfrm>
        <a:off x="0" y="456"/>
        <a:ext cx="8286750" cy="454948"/>
      </dsp:txXfrm>
    </dsp:sp>
    <dsp:sp modelId="{6DA2BC00-769A-4E99-9598-8A157713A383}">
      <dsp:nvSpPr>
        <dsp:cNvPr id="0" name=""/>
        <dsp:cNvSpPr/>
      </dsp:nvSpPr>
      <dsp:spPr>
        <a:xfrm>
          <a:off x="0" y="455405"/>
          <a:ext cx="8286750" cy="0"/>
        </a:xfrm>
        <a:prstGeom prst="line">
          <a:avLst/>
        </a:prstGeom>
        <a:gradFill rotWithShape="0">
          <a:gsLst>
            <a:gs pos="0">
              <a:schemeClr val="accent2">
                <a:hueOff val="-145536"/>
                <a:satOff val="-8393"/>
                <a:lumOff val="863"/>
                <a:alphaOff val="0"/>
                <a:satMod val="103000"/>
                <a:lumMod val="102000"/>
                <a:tint val="94000"/>
              </a:schemeClr>
            </a:gs>
            <a:gs pos="50000">
              <a:schemeClr val="accent2">
                <a:hueOff val="-145536"/>
                <a:satOff val="-8393"/>
                <a:lumOff val="863"/>
                <a:alphaOff val="0"/>
                <a:satMod val="110000"/>
                <a:lumMod val="100000"/>
                <a:shade val="100000"/>
              </a:schemeClr>
            </a:gs>
            <a:gs pos="100000">
              <a:schemeClr val="accent2">
                <a:hueOff val="-145536"/>
                <a:satOff val="-8393"/>
                <a:lumOff val="863"/>
                <a:alphaOff val="0"/>
                <a:lumMod val="99000"/>
                <a:satMod val="120000"/>
                <a:shade val="78000"/>
              </a:schemeClr>
            </a:gs>
          </a:gsLst>
          <a:lin ang="5400000" scaled="0"/>
        </a:gradFill>
        <a:ln w="6350" cap="flat" cmpd="sng" algn="ctr">
          <a:solidFill>
            <a:schemeClr val="accent2">
              <a:hueOff val="-145536"/>
              <a:satOff val="-8393"/>
              <a:lumOff val="863"/>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D45D17AF-BF67-4F91-A64B-BAC60D0FEFC0}">
      <dsp:nvSpPr>
        <dsp:cNvPr id="0" name=""/>
        <dsp:cNvSpPr/>
      </dsp:nvSpPr>
      <dsp:spPr>
        <a:xfrm>
          <a:off x="0" y="455405"/>
          <a:ext cx="8286750" cy="4549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a:latin typeface="Tahoma" panose="020B0604030504040204" pitchFamily="34" charset="0"/>
              <a:ea typeface="Tahoma" panose="020B0604030504040204" pitchFamily="34" charset="0"/>
              <a:cs typeface="Tahoma" panose="020B0604030504040204" pitchFamily="34" charset="0"/>
            </a:rPr>
            <a:t>Society of Human Resource Management</a:t>
          </a:r>
        </a:p>
      </dsp:txBody>
      <dsp:txXfrm>
        <a:off x="0" y="455405"/>
        <a:ext cx="8286750" cy="454948"/>
      </dsp:txXfrm>
    </dsp:sp>
    <dsp:sp modelId="{0FE532DE-7750-4022-A4AB-0823C086B78F}">
      <dsp:nvSpPr>
        <dsp:cNvPr id="0" name=""/>
        <dsp:cNvSpPr/>
      </dsp:nvSpPr>
      <dsp:spPr>
        <a:xfrm>
          <a:off x="0" y="910354"/>
          <a:ext cx="8286750" cy="0"/>
        </a:xfrm>
        <a:prstGeom prst="line">
          <a:avLst/>
        </a:prstGeom>
        <a:gradFill rotWithShape="0">
          <a:gsLst>
            <a:gs pos="0">
              <a:schemeClr val="accent2">
                <a:hueOff val="-291073"/>
                <a:satOff val="-16786"/>
                <a:lumOff val="1726"/>
                <a:alphaOff val="0"/>
                <a:satMod val="103000"/>
                <a:lumMod val="102000"/>
                <a:tint val="94000"/>
              </a:schemeClr>
            </a:gs>
            <a:gs pos="50000">
              <a:schemeClr val="accent2">
                <a:hueOff val="-291073"/>
                <a:satOff val="-16786"/>
                <a:lumOff val="1726"/>
                <a:alphaOff val="0"/>
                <a:satMod val="110000"/>
                <a:lumMod val="100000"/>
                <a:shade val="100000"/>
              </a:schemeClr>
            </a:gs>
            <a:gs pos="100000">
              <a:schemeClr val="accent2">
                <a:hueOff val="-291073"/>
                <a:satOff val="-16786"/>
                <a:lumOff val="1726"/>
                <a:alphaOff val="0"/>
                <a:lumMod val="99000"/>
                <a:satMod val="120000"/>
                <a:shade val="78000"/>
              </a:schemeClr>
            </a:gs>
          </a:gsLst>
          <a:lin ang="5400000" scaled="0"/>
        </a:gradFill>
        <a:ln w="6350" cap="flat" cmpd="sng" algn="ctr">
          <a:solidFill>
            <a:schemeClr val="accent2">
              <a:hueOff val="-291073"/>
              <a:satOff val="-16786"/>
              <a:lumOff val="1726"/>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7D107700-AF2E-4B14-8B4A-EB4C47B76BA6}">
      <dsp:nvSpPr>
        <dsp:cNvPr id="0" name=""/>
        <dsp:cNvSpPr/>
      </dsp:nvSpPr>
      <dsp:spPr>
        <a:xfrm>
          <a:off x="0" y="910354"/>
          <a:ext cx="8286750" cy="4549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a:latin typeface="Tahoma" panose="020B0604030504040204" pitchFamily="34" charset="0"/>
              <a:ea typeface="Tahoma" panose="020B0604030504040204" pitchFamily="34" charset="0"/>
              <a:cs typeface="Tahoma" panose="020B0604030504040204" pitchFamily="34" charset="0"/>
            </a:rPr>
            <a:t>Social media contacts</a:t>
          </a:r>
        </a:p>
      </dsp:txBody>
      <dsp:txXfrm>
        <a:off x="0" y="910354"/>
        <a:ext cx="8286750" cy="454948"/>
      </dsp:txXfrm>
    </dsp:sp>
    <dsp:sp modelId="{A5C9CEE1-68D1-4899-BA2C-B0BF41E2D8DE}">
      <dsp:nvSpPr>
        <dsp:cNvPr id="0" name=""/>
        <dsp:cNvSpPr/>
      </dsp:nvSpPr>
      <dsp:spPr>
        <a:xfrm>
          <a:off x="0" y="1365303"/>
          <a:ext cx="8286750" cy="0"/>
        </a:xfrm>
        <a:prstGeom prst="line">
          <a:avLst/>
        </a:prstGeom>
        <a:gradFill rotWithShape="0">
          <a:gsLst>
            <a:gs pos="0">
              <a:schemeClr val="accent2">
                <a:hueOff val="-436609"/>
                <a:satOff val="-25178"/>
                <a:lumOff val="2588"/>
                <a:alphaOff val="0"/>
                <a:satMod val="103000"/>
                <a:lumMod val="102000"/>
                <a:tint val="94000"/>
              </a:schemeClr>
            </a:gs>
            <a:gs pos="50000">
              <a:schemeClr val="accent2">
                <a:hueOff val="-436609"/>
                <a:satOff val="-25178"/>
                <a:lumOff val="2588"/>
                <a:alphaOff val="0"/>
                <a:satMod val="110000"/>
                <a:lumMod val="100000"/>
                <a:shade val="100000"/>
              </a:schemeClr>
            </a:gs>
            <a:gs pos="100000">
              <a:schemeClr val="accent2">
                <a:hueOff val="-436609"/>
                <a:satOff val="-25178"/>
                <a:lumOff val="2588"/>
                <a:alphaOff val="0"/>
                <a:lumMod val="99000"/>
                <a:satMod val="120000"/>
                <a:shade val="78000"/>
              </a:schemeClr>
            </a:gs>
          </a:gsLst>
          <a:lin ang="5400000" scaled="0"/>
        </a:gradFill>
        <a:ln w="6350" cap="flat" cmpd="sng" algn="ctr">
          <a:solidFill>
            <a:schemeClr val="accent2">
              <a:hueOff val="-436609"/>
              <a:satOff val="-25178"/>
              <a:lumOff val="2588"/>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769AE1FC-4786-4ACA-821A-D5F6532100F2}">
      <dsp:nvSpPr>
        <dsp:cNvPr id="0" name=""/>
        <dsp:cNvSpPr/>
      </dsp:nvSpPr>
      <dsp:spPr>
        <a:xfrm>
          <a:off x="0" y="1365303"/>
          <a:ext cx="8278657" cy="5549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a:latin typeface="Tahoma" panose="020B0604030504040204" pitchFamily="34" charset="0"/>
              <a:ea typeface="Tahoma" panose="020B0604030504040204" pitchFamily="34" charset="0"/>
              <a:cs typeface="Tahoma" panose="020B0604030504040204" pitchFamily="34" charset="0"/>
            </a:rPr>
            <a:t>Business Contacts - job seeker, friends &amp; family </a:t>
          </a:r>
        </a:p>
      </dsp:txBody>
      <dsp:txXfrm>
        <a:off x="0" y="1365303"/>
        <a:ext cx="8278657" cy="554996"/>
      </dsp:txXfrm>
    </dsp:sp>
    <dsp:sp modelId="{460E6145-6F83-4440-8F8B-023C94D90430}">
      <dsp:nvSpPr>
        <dsp:cNvPr id="0" name=""/>
        <dsp:cNvSpPr/>
      </dsp:nvSpPr>
      <dsp:spPr>
        <a:xfrm>
          <a:off x="0" y="1920300"/>
          <a:ext cx="8286750" cy="0"/>
        </a:xfrm>
        <a:prstGeom prst="line">
          <a:avLst/>
        </a:prstGeom>
        <a:gradFill rotWithShape="0">
          <a:gsLst>
            <a:gs pos="0">
              <a:schemeClr val="accent2">
                <a:hueOff val="-582145"/>
                <a:satOff val="-33571"/>
                <a:lumOff val="3451"/>
                <a:alphaOff val="0"/>
                <a:satMod val="103000"/>
                <a:lumMod val="102000"/>
                <a:tint val="94000"/>
              </a:schemeClr>
            </a:gs>
            <a:gs pos="50000">
              <a:schemeClr val="accent2">
                <a:hueOff val="-582145"/>
                <a:satOff val="-33571"/>
                <a:lumOff val="3451"/>
                <a:alphaOff val="0"/>
                <a:satMod val="110000"/>
                <a:lumMod val="100000"/>
                <a:shade val="100000"/>
              </a:schemeClr>
            </a:gs>
            <a:gs pos="100000">
              <a:schemeClr val="accent2">
                <a:hueOff val="-582145"/>
                <a:satOff val="-33571"/>
                <a:lumOff val="3451"/>
                <a:alphaOff val="0"/>
                <a:lumMod val="99000"/>
                <a:satMod val="120000"/>
                <a:shade val="78000"/>
              </a:schemeClr>
            </a:gs>
          </a:gsLst>
          <a:lin ang="5400000" scaled="0"/>
        </a:gradFill>
        <a:ln w="6350" cap="flat" cmpd="sng" algn="ctr">
          <a:solidFill>
            <a:schemeClr val="accent2">
              <a:hueOff val="-582145"/>
              <a:satOff val="-33571"/>
              <a:lumOff val="3451"/>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259B8762-A3CA-48E0-BF9E-0D09F38EB8E8}">
      <dsp:nvSpPr>
        <dsp:cNvPr id="0" name=""/>
        <dsp:cNvSpPr/>
      </dsp:nvSpPr>
      <dsp:spPr>
        <a:xfrm>
          <a:off x="0" y="1920300"/>
          <a:ext cx="8286750" cy="4549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a:latin typeface="Tahoma" panose="020B0604030504040204" pitchFamily="34" charset="0"/>
              <a:ea typeface="Tahoma" panose="020B0604030504040204" pitchFamily="34" charset="0"/>
              <a:cs typeface="Tahoma" panose="020B0604030504040204" pitchFamily="34" charset="0"/>
            </a:rPr>
            <a:t>OVR</a:t>
          </a:r>
        </a:p>
      </dsp:txBody>
      <dsp:txXfrm>
        <a:off x="0" y="1920300"/>
        <a:ext cx="8286750" cy="454948"/>
      </dsp:txXfrm>
    </dsp:sp>
    <dsp:sp modelId="{1D88B88E-4BAB-4ADC-94EA-80A58CF4931E}">
      <dsp:nvSpPr>
        <dsp:cNvPr id="0" name=""/>
        <dsp:cNvSpPr/>
      </dsp:nvSpPr>
      <dsp:spPr>
        <a:xfrm>
          <a:off x="0" y="2375249"/>
          <a:ext cx="8286750" cy="0"/>
        </a:xfrm>
        <a:prstGeom prst="line">
          <a:avLst/>
        </a:prstGeom>
        <a:gradFill rotWithShape="0">
          <a:gsLst>
            <a:gs pos="0">
              <a:schemeClr val="accent2">
                <a:hueOff val="-727682"/>
                <a:satOff val="-41964"/>
                <a:lumOff val="4314"/>
                <a:alphaOff val="0"/>
                <a:satMod val="103000"/>
                <a:lumMod val="102000"/>
                <a:tint val="94000"/>
              </a:schemeClr>
            </a:gs>
            <a:gs pos="50000">
              <a:schemeClr val="accent2">
                <a:hueOff val="-727682"/>
                <a:satOff val="-41964"/>
                <a:lumOff val="4314"/>
                <a:alphaOff val="0"/>
                <a:satMod val="110000"/>
                <a:lumMod val="100000"/>
                <a:shade val="100000"/>
              </a:schemeClr>
            </a:gs>
            <a:gs pos="100000">
              <a:schemeClr val="accent2">
                <a:hueOff val="-727682"/>
                <a:satOff val="-41964"/>
                <a:lumOff val="4314"/>
                <a:alphaOff val="0"/>
                <a:lumMod val="99000"/>
                <a:satMod val="120000"/>
                <a:shade val="78000"/>
              </a:schemeClr>
            </a:gs>
          </a:gsLst>
          <a:lin ang="5400000" scaled="0"/>
        </a:gradFill>
        <a:ln w="6350" cap="flat" cmpd="sng" algn="ctr">
          <a:solidFill>
            <a:schemeClr val="accent2">
              <a:hueOff val="-727682"/>
              <a:satOff val="-41964"/>
              <a:lumOff val="4314"/>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63746F1F-2339-41FD-980F-BE1BE18DBD35}">
      <dsp:nvSpPr>
        <dsp:cNvPr id="0" name=""/>
        <dsp:cNvSpPr/>
      </dsp:nvSpPr>
      <dsp:spPr>
        <a:xfrm>
          <a:off x="0" y="2375249"/>
          <a:ext cx="8286750" cy="4549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a:latin typeface="Tahoma" panose="020B0604030504040204" pitchFamily="34" charset="0"/>
              <a:ea typeface="Tahoma" panose="020B0604030504040204" pitchFamily="34" charset="0"/>
              <a:cs typeface="Tahoma" panose="020B0604030504040204" pitchFamily="34" charset="0"/>
            </a:rPr>
            <a:t>Civic organizations</a:t>
          </a:r>
        </a:p>
      </dsp:txBody>
      <dsp:txXfrm>
        <a:off x="0" y="2375249"/>
        <a:ext cx="8286750" cy="454948"/>
      </dsp:txXfrm>
    </dsp:sp>
    <dsp:sp modelId="{859F73F3-5FE3-4898-88B1-A255C2B13800}">
      <dsp:nvSpPr>
        <dsp:cNvPr id="0" name=""/>
        <dsp:cNvSpPr/>
      </dsp:nvSpPr>
      <dsp:spPr>
        <a:xfrm>
          <a:off x="0" y="2830198"/>
          <a:ext cx="8286750" cy="0"/>
        </a:xfrm>
        <a:prstGeom prst="line">
          <a:avLst/>
        </a:prstGeom>
        <a:gradFill rotWithShape="0">
          <a:gsLst>
            <a:gs pos="0">
              <a:schemeClr val="accent2">
                <a:hueOff val="-873218"/>
                <a:satOff val="-50357"/>
                <a:lumOff val="5177"/>
                <a:alphaOff val="0"/>
                <a:satMod val="103000"/>
                <a:lumMod val="102000"/>
                <a:tint val="94000"/>
              </a:schemeClr>
            </a:gs>
            <a:gs pos="50000">
              <a:schemeClr val="accent2">
                <a:hueOff val="-873218"/>
                <a:satOff val="-50357"/>
                <a:lumOff val="5177"/>
                <a:alphaOff val="0"/>
                <a:satMod val="110000"/>
                <a:lumMod val="100000"/>
                <a:shade val="100000"/>
              </a:schemeClr>
            </a:gs>
            <a:gs pos="100000">
              <a:schemeClr val="accent2">
                <a:hueOff val="-873218"/>
                <a:satOff val="-50357"/>
                <a:lumOff val="5177"/>
                <a:alphaOff val="0"/>
                <a:lumMod val="99000"/>
                <a:satMod val="120000"/>
                <a:shade val="78000"/>
              </a:schemeClr>
            </a:gs>
          </a:gsLst>
          <a:lin ang="5400000" scaled="0"/>
        </a:gradFill>
        <a:ln w="6350" cap="flat" cmpd="sng" algn="ctr">
          <a:solidFill>
            <a:schemeClr val="accent2">
              <a:hueOff val="-873218"/>
              <a:satOff val="-50357"/>
              <a:lumOff val="5177"/>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9973372F-E5AC-4DF4-B636-708E2F21DA93}">
      <dsp:nvSpPr>
        <dsp:cNvPr id="0" name=""/>
        <dsp:cNvSpPr/>
      </dsp:nvSpPr>
      <dsp:spPr>
        <a:xfrm>
          <a:off x="0" y="2830198"/>
          <a:ext cx="8286750" cy="4549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a:latin typeface="Tahoma" panose="020B0604030504040204" pitchFamily="34" charset="0"/>
              <a:ea typeface="Tahoma" panose="020B0604030504040204" pitchFamily="34" charset="0"/>
              <a:cs typeface="Tahoma" panose="020B0604030504040204" pitchFamily="34" charset="0"/>
            </a:rPr>
            <a:t>Workforce Innovation Board</a:t>
          </a:r>
        </a:p>
      </dsp:txBody>
      <dsp:txXfrm>
        <a:off x="0" y="2830198"/>
        <a:ext cx="8286750" cy="454948"/>
      </dsp:txXfrm>
    </dsp:sp>
    <dsp:sp modelId="{670F695F-B3A1-43C0-90E4-BC4F7EB26312}">
      <dsp:nvSpPr>
        <dsp:cNvPr id="0" name=""/>
        <dsp:cNvSpPr/>
      </dsp:nvSpPr>
      <dsp:spPr>
        <a:xfrm>
          <a:off x="0" y="3285147"/>
          <a:ext cx="8286750" cy="0"/>
        </a:xfrm>
        <a:prstGeom prst="line">
          <a:avLst/>
        </a:prstGeom>
        <a:gradFill rotWithShape="0">
          <a:gsLst>
            <a:gs pos="0">
              <a:schemeClr val="accent2">
                <a:hueOff val="-1018754"/>
                <a:satOff val="-58750"/>
                <a:lumOff val="6040"/>
                <a:alphaOff val="0"/>
                <a:satMod val="103000"/>
                <a:lumMod val="102000"/>
                <a:tint val="94000"/>
              </a:schemeClr>
            </a:gs>
            <a:gs pos="50000">
              <a:schemeClr val="accent2">
                <a:hueOff val="-1018754"/>
                <a:satOff val="-58750"/>
                <a:lumOff val="6040"/>
                <a:alphaOff val="0"/>
                <a:satMod val="110000"/>
                <a:lumMod val="100000"/>
                <a:shade val="100000"/>
              </a:schemeClr>
            </a:gs>
            <a:gs pos="100000">
              <a:schemeClr val="accent2">
                <a:hueOff val="-1018754"/>
                <a:satOff val="-58750"/>
                <a:lumOff val="6040"/>
                <a:alphaOff val="0"/>
                <a:lumMod val="99000"/>
                <a:satMod val="120000"/>
                <a:shade val="78000"/>
              </a:schemeClr>
            </a:gs>
          </a:gsLst>
          <a:lin ang="5400000" scaled="0"/>
        </a:gradFill>
        <a:ln w="6350" cap="flat" cmpd="sng" algn="ctr">
          <a:solidFill>
            <a:schemeClr val="accent2">
              <a:hueOff val="-1018754"/>
              <a:satOff val="-58750"/>
              <a:lumOff val="604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E8AF1299-BEC4-4D69-B001-8DF8AA0FBC2E}">
      <dsp:nvSpPr>
        <dsp:cNvPr id="0" name=""/>
        <dsp:cNvSpPr/>
      </dsp:nvSpPr>
      <dsp:spPr>
        <a:xfrm>
          <a:off x="0" y="3285147"/>
          <a:ext cx="8286750" cy="4549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a:latin typeface="Tahoma" panose="020B0604030504040204" pitchFamily="34" charset="0"/>
              <a:ea typeface="Tahoma" panose="020B0604030504040204" pitchFamily="34" charset="0"/>
              <a:cs typeface="Tahoma" panose="020B0604030504040204" pitchFamily="34" charset="0"/>
            </a:rPr>
            <a:t>Advocacy agencies</a:t>
          </a:r>
        </a:p>
      </dsp:txBody>
      <dsp:txXfrm>
        <a:off x="0" y="3285147"/>
        <a:ext cx="8286750" cy="454948"/>
      </dsp:txXfrm>
    </dsp:sp>
    <dsp:sp modelId="{7154261A-99E7-45AB-B1FE-A9D0779B9667}">
      <dsp:nvSpPr>
        <dsp:cNvPr id="0" name=""/>
        <dsp:cNvSpPr/>
      </dsp:nvSpPr>
      <dsp:spPr>
        <a:xfrm>
          <a:off x="0" y="3740096"/>
          <a:ext cx="8286750" cy="0"/>
        </a:xfrm>
        <a:prstGeom prst="line">
          <a:avLst/>
        </a:prstGeom>
        <a:gradFill rotWithShape="0">
          <a:gsLst>
            <a:gs pos="0">
              <a:schemeClr val="accent2">
                <a:hueOff val="-1164290"/>
                <a:satOff val="-67142"/>
                <a:lumOff val="6902"/>
                <a:alphaOff val="0"/>
                <a:satMod val="103000"/>
                <a:lumMod val="102000"/>
                <a:tint val="94000"/>
              </a:schemeClr>
            </a:gs>
            <a:gs pos="50000">
              <a:schemeClr val="accent2">
                <a:hueOff val="-1164290"/>
                <a:satOff val="-67142"/>
                <a:lumOff val="6902"/>
                <a:alphaOff val="0"/>
                <a:satMod val="110000"/>
                <a:lumMod val="100000"/>
                <a:shade val="100000"/>
              </a:schemeClr>
            </a:gs>
            <a:gs pos="100000">
              <a:schemeClr val="accent2">
                <a:hueOff val="-1164290"/>
                <a:satOff val="-67142"/>
                <a:lumOff val="6902"/>
                <a:alphaOff val="0"/>
                <a:lumMod val="99000"/>
                <a:satMod val="120000"/>
                <a:shade val="78000"/>
              </a:schemeClr>
            </a:gs>
          </a:gsLst>
          <a:lin ang="5400000" scaled="0"/>
        </a:gradFill>
        <a:ln w="6350" cap="flat" cmpd="sng" algn="ctr">
          <a:solidFill>
            <a:schemeClr val="accent2">
              <a:hueOff val="-1164290"/>
              <a:satOff val="-67142"/>
              <a:lumOff val="6902"/>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F893D661-157F-494A-8832-11E90088F5AC}">
      <dsp:nvSpPr>
        <dsp:cNvPr id="0" name=""/>
        <dsp:cNvSpPr/>
      </dsp:nvSpPr>
      <dsp:spPr>
        <a:xfrm>
          <a:off x="0" y="3740096"/>
          <a:ext cx="8286750" cy="4549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a:latin typeface="Tahoma" panose="020B0604030504040204" pitchFamily="34" charset="0"/>
              <a:ea typeface="Tahoma" panose="020B0604030504040204" pitchFamily="34" charset="0"/>
              <a:cs typeface="Tahoma" panose="020B0604030504040204" pitchFamily="34" charset="0"/>
            </a:rPr>
            <a:t>Professional associations</a:t>
          </a:r>
        </a:p>
      </dsp:txBody>
      <dsp:txXfrm>
        <a:off x="0" y="3740096"/>
        <a:ext cx="8286750" cy="454948"/>
      </dsp:txXfrm>
    </dsp:sp>
    <dsp:sp modelId="{CCF757E0-FDB6-4A14-BD63-8B02EE423223}">
      <dsp:nvSpPr>
        <dsp:cNvPr id="0" name=""/>
        <dsp:cNvSpPr/>
      </dsp:nvSpPr>
      <dsp:spPr>
        <a:xfrm>
          <a:off x="0" y="4195045"/>
          <a:ext cx="8286750" cy="0"/>
        </a:xfrm>
        <a:prstGeom prst="line">
          <a:avLst/>
        </a:prstGeom>
        <a:gradFill rotWithShape="0">
          <a:gsLst>
            <a:gs pos="0">
              <a:schemeClr val="accent2">
                <a:hueOff val="-1309827"/>
                <a:satOff val="-75535"/>
                <a:lumOff val="7765"/>
                <a:alphaOff val="0"/>
                <a:satMod val="103000"/>
                <a:lumMod val="102000"/>
                <a:tint val="94000"/>
              </a:schemeClr>
            </a:gs>
            <a:gs pos="50000">
              <a:schemeClr val="accent2">
                <a:hueOff val="-1309827"/>
                <a:satOff val="-75535"/>
                <a:lumOff val="7765"/>
                <a:alphaOff val="0"/>
                <a:satMod val="110000"/>
                <a:lumMod val="100000"/>
                <a:shade val="100000"/>
              </a:schemeClr>
            </a:gs>
            <a:gs pos="100000">
              <a:schemeClr val="accent2">
                <a:hueOff val="-1309827"/>
                <a:satOff val="-75535"/>
                <a:lumOff val="7765"/>
                <a:alphaOff val="0"/>
                <a:lumMod val="99000"/>
                <a:satMod val="120000"/>
                <a:shade val="78000"/>
              </a:schemeClr>
            </a:gs>
          </a:gsLst>
          <a:lin ang="5400000" scaled="0"/>
        </a:gradFill>
        <a:ln w="6350" cap="flat" cmpd="sng" algn="ctr">
          <a:solidFill>
            <a:schemeClr val="accent2">
              <a:hueOff val="-1309827"/>
              <a:satOff val="-75535"/>
              <a:lumOff val="7765"/>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564769F8-CB8B-4B9C-BE29-B8CEDD94F7A3}">
      <dsp:nvSpPr>
        <dsp:cNvPr id="0" name=""/>
        <dsp:cNvSpPr/>
      </dsp:nvSpPr>
      <dsp:spPr>
        <a:xfrm>
          <a:off x="0" y="4195045"/>
          <a:ext cx="8286750" cy="4549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a:latin typeface="Tahoma" panose="020B0604030504040204" pitchFamily="34" charset="0"/>
              <a:ea typeface="Tahoma" panose="020B0604030504040204" pitchFamily="34" charset="0"/>
              <a:cs typeface="Tahoma" panose="020B0604030504040204" pitchFamily="34" charset="0"/>
            </a:rPr>
            <a:t>Chamber of Commerce</a:t>
          </a:r>
        </a:p>
      </dsp:txBody>
      <dsp:txXfrm>
        <a:off x="0" y="4195045"/>
        <a:ext cx="8286750" cy="454948"/>
      </dsp:txXfrm>
    </dsp:sp>
    <dsp:sp modelId="{79B7EB6E-A150-4704-A92C-2C229BF26141}">
      <dsp:nvSpPr>
        <dsp:cNvPr id="0" name=""/>
        <dsp:cNvSpPr/>
      </dsp:nvSpPr>
      <dsp:spPr>
        <a:xfrm>
          <a:off x="0" y="4649994"/>
          <a:ext cx="8286750" cy="0"/>
        </a:xfrm>
        <a:prstGeom prst="line">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w="6350" cap="flat" cmpd="sng" algn="ctr">
          <a:solidFill>
            <a:schemeClr val="accent2">
              <a:hueOff val="-1455363"/>
              <a:satOff val="-83928"/>
              <a:lumOff val="8628"/>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FD4D5DB7-886D-4A00-8D6A-619BE7E1FF72}">
      <dsp:nvSpPr>
        <dsp:cNvPr id="0" name=""/>
        <dsp:cNvSpPr/>
      </dsp:nvSpPr>
      <dsp:spPr>
        <a:xfrm>
          <a:off x="0" y="4649994"/>
          <a:ext cx="8286750" cy="4549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a:latin typeface="Tahoma" panose="020B0604030504040204" pitchFamily="34" charset="0"/>
              <a:ea typeface="Tahoma" panose="020B0604030504040204" pitchFamily="34" charset="0"/>
              <a:cs typeface="Tahoma" panose="020B0604030504040204" pitchFamily="34" charset="0"/>
            </a:rPr>
            <a:t>Coalition Forward</a:t>
          </a:r>
        </a:p>
      </dsp:txBody>
      <dsp:txXfrm>
        <a:off x="0" y="4649994"/>
        <a:ext cx="8286750" cy="45494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F6317F-3F00-4CED-97AC-E97D4BB99D30}">
      <dsp:nvSpPr>
        <dsp:cNvPr id="0" name=""/>
        <dsp:cNvSpPr/>
      </dsp:nvSpPr>
      <dsp:spPr>
        <a:xfrm>
          <a:off x="469377" y="668368"/>
          <a:ext cx="1406812" cy="1406812"/>
        </a:xfrm>
        <a:prstGeom prst="round2DiagRect">
          <a:avLst>
            <a:gd name="adj1" fmla="val 29727"/>
            <a:gd name="adj2" fmla="val 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01F56B0-3591-4F4F-B2F5-1474CF961BBD}">
      <dsp:nvSpPr>
        <dsp:cNvPr id="0" name=""/>
        <dsp:cNvSpPr/>
      </dsp:nvSpPr>
      <dsp:spPr>
        <a:xfrm>
          <a:off x="769190" y="968181"/>
          <a:ext cx="807187" cy="80718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FFF44D7-34EB-4BF1-A62E-F8EDDBAD60BE}">
      <dsp:nvSpPr>
        <dsp:cNvPr id="0" name=""/>
        <dsp:cNvSpPr/>
      </dsp:nvSpPr>
      <dsp:spPr>
        <a:xfrm>
          <a:off x="19659" y="2513368"/>
          <a:ext cx="2306250" cy="877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8000"/>
            </a:lnSpc>
            <a:spcBef>
              <a:spcPct val="0"/>
            </a:spcBef>
            <a:spcAft>
              <a:spcPct val="35000"/>
            </a:spcAft>
            <a:buNone/>
            <a:defRPr cap="all"/>
          </a:pPr>
          <a:r>
            <a:rPr lang="en-US" sz="1800" kern="1200" cap="none">
              <a:latin typeface="Tahoma" panose="020B0604030504040204" pitchFamily="34" charset="0"/>
              <a:ea typeface="Tahoma" panose="020B0604030504040204" pitchFamily="34" charset="0"/>
              <a:cs typeface="Tahoma" panose="020B0604030504040204" pitchFamily="34" charset="0"/>
            </a:rPr>
            <a:t>Always be ready to explain what you do. (2-3 sentences)</a:t>
          </a:r>
        </a:p>
      </dsp:txBody>
      <dsp:txXfrm>
        <a:off x="19659" y="2513368"/>
        <a:ext cx="2306250" cy="877500"/>
      </dsp:txXfrm>
    </dsp:sp>
    <dsp:sp modelId="{17521051-3725-4A6D-8248-BB87492F49A1}">
      <dsp:nvSpPr>
        <dsp:cNvPr id="0" name=""/>
        <dsp:cNvSpPr/>
      </dsp:nvSpPr>
      <dsp:spPr>
        <a:xfrm>
          <a:off x="3179221" y="668368"/>
          <a:ext cx="1406812" cy="1406812"/>
        </a:xfrm>
        <a:prstGeom prst="round2DiagRect">
          <a:avLst>
            <a:gd name="adj1" fmla="val 29727"/>
            <a:gd name="adj2" fmla="val 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8D0EFD5-D41F-4FBC-BBE0-84BAEFABF5E9}">
      <dsp:nvSpPr>
        <dsp:cNvPr id="0" name=""/>
        <dsp:cNvSpPr/>
      </dsp:nvSpPr>
      <dsp:spPr>
        <a:xfrm>
          <a:off x="3479034" y="968181"/>
          <a:ext cx="807187" cy="80718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AA7587B-2CF9-4620-97FC-C29446394DB7}">
      <dsp:nvSpPr>
        <dsp:cNvPr id="0" name=""/>
        <dsp:cNvSpPr/>
      </dsp:nvSpPr>
      <dsp:spPr>
        <a:xfrm>
          <a:off x="2729503" y="2513368"/>
          <a:ext cx="2306250" cy="877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8000"/>
            </a:lnSpc>
            <a:spcBef>
              <a:spcPct val="0"/>
            </a:spcBef>
            <a:spcAft>
              <a:spcPct val="35000"/>
            </a:spcAft>
            <a:buNone/>
            <a:defRPr cap="all"/>
          </a:pPr>
          <a:r>
            <a:rPr lang="en-US" sz="1800" kern="1200" cap="none">
              <a:latin typeface="Tahoma" panose="020B0604030504040204" pitchFamily="34" charset="0"/>
              <a:ea typeface="Tahoma" panose="020B0604030504040204" pitchFamily="34" charset="0"/>
              <a:cs typeface="Tahoma" panose="020B0604030504040204" pitchFamily="34" charset="0"/>
            </a:rPr>
            <a:t>Get involved and participate</a:t>
          </a:r>
        </a:p>
      </dsp:txBody>
      <dsp:txXfrm>
        <a:off x="2729503" y="2513368"/>
        <a:ext cx="2306250" cy="877500"/>
      </dsp:txXfrm>
    </dsp:sp>
    <dsp:sp modelId="{4B790356-CC91-4A56-9095-2EEB435B6F61}">
      <dsp:nvSpPr>
        <dsp:cNvPr id="0" name=""/>
        <dsp:cNvSpPr/>
      </dsp:nvSpPr>
      <dsp:spPr>
        <a:xfrm>
          <a:off x="5889065" y="668368"/>
          <a:ext cx="1406812" cy="1406812"/>
        </a:xfrm>
        <a:prstGeom prst="round2DiagRect">
          <a:avLst>
            <a:gd name="adj1" fmla="val 29727"/>
            <a:gd name="adj2" fmla="val 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58F47FD-A0FF-4D12-9B1B-5E32A64EC13B}">
      <dsp:nvSpPr>
        <dsp:cNvPr id="0" name=""/>
        <dsp:cNvSpPr/>
      </dsp:nvSpPr>
      <dsp:spPr>
        <a:xfrm>
          <a:off x="6188878" y="968181"/>
          <a:ext cx="807187" cy="80718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3B117CF-D3C8-44D4-A77E-EA93A033BA96}">
      <dsp:nvSpPr>
        <dsp:cNvPr id="0" name=""/>
        <dsp:cNvSpPr/>
      </dsp:nvSpPr>
      <dsp:spPr>
        <a:xfrm>
          <a:off x="5439346" y="2513368"/>
          <a:ext cx="2306250" cy="877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defRPr cap="all"/>
          </a:pPr>
          <a:r>
            <a:rPr lang="en-US" sz="1800" kern="1200" cap="none">
              <a:latin typeface="Tahoma" panose="020B0604030504040204" pitchFamily="34" charset="0"/>
              <a:ea typeface="Tahoma" panose="020B0604030504040204" pitchFamily="34" charset="0"/>
              <a:cs typeface="Tahoma" panose="020B0604030504040204" pitchFamily="34" charset="0"/>
            </a:rPr>
            <a:t>Listen</a:t>
          </a:r>
        </a:p>
      </dsp:txBody>
      <dsp:txXfrm>
        <a:off x="5439346" y="2513368"/>
        <a:ext cx="2306250" cy="87750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1E2C1E-A0E3-4983-8C86-5004C7F83FD9}">
      <dsp:nvSpPr>
        <dsp:cNvPr id="0" name=""/>
        <dsp:cNvSpPr/>
      </dsp:nvSpPr>
      <dsp:spPr>
        <a:xfrm>
          <a:off x="4101279" y="5353455"/>
          <a:ext cx="712840" cy="91440"/>
        </a:xfrm>
        <a:custGeom>
          <a:avLst/>
          <a:gdLst/>
          <a:ahLst/>
          <a:cxnLst/>
          <a:rect l="0" t="0" r="0" b="0"/>
          <a:pathLst>
            <a:path>
              <a:moveTo>
                <a:pt x="0" y="45720"/>
              </a:moveTo>
              <a:lnTo>
                <a:pt x="712840" y="45720"/>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072FBA1-CC67-40EA-BEE4-E5A84BF2F4A3}">
      <dsp:nvSpPr>
        <dsp:cNvPr id="0" name=""/>
        <dsp:cNvSpPr/>
      </dsp:nvSpPr>
      <dsp:spPr>
        <a:xfrm>
          <a:off x="4101279" y="3692383"/>
          <a:ext cx="712840" cy="91440"/>
        </a:xfrm>
        <a:custGeom>
          <a:avLst/>
          <a:gdLst/>
          <a:ahLst/>
          <a:cxnLst/>
          <a:rect l="0" t="0" r="0" b="0"/>
          <a:pathLst>
            <a:path>
              <a:moveTo>
                <a:pt x="0" y="45720"/>
              </a:moveTo>
              <a:lnTo>
                <a:pt x="712840" y="45720"/>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6810EFB-7AB8-452B-A763-F259926976C4}">
      <dsp:nvSpPr>
        <dsp:cNvPr id="0" name=""/>
        <dsp:cNvSpPr/>
      </dsp:nvSpPr>
      <dsp:spPr>
        <a:xfrm>
          <a:off x="4101279" y="2031310"/>
          <a:ext cx="712840" cy="91440"/>
        </a:xfrm>
        <a:custGeom>
          <a:avLst/>
          <a:gdLst/>
          <a:ahLst/>
          <a:cxnLst/>
          <a:rect l="0" t="0" r="0" b="0"/>
          <a:pathLst>
            <a:path>
              <a:moveTo>
                <a:pt x="0" y="45720"/>
              </a:moveTo>
              <a:lnTo>
                <a:pt x="712840" y="45720"/>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6EE9981-FF7B-4EC0-A4C8-2B6390B781FF}">
      <dsp:nvSpPr>
        <dsp:cNvPr id="0" name=""/>
        <dsp:cNvSpPr/>
      </dsp:nvSpPr>
      <dsp:spPr>
        <a:xfrm>
          <a:off x="4101279" y="498704"/>
          <a:ext cx="712840" cy="91440"/>
        </a:xfrm>
        <a:custGeom>
          <a:avLst/>
          <a:gdLst/>
          <a:ahLst/>
          <a:cxnLst/>
          <a:rect l="0" t="0" r="0" b="0"/>
          <a:pathLst>
            <a:path>
              <a:moveTo>
                <a:pt x="0" y="45720"/>
              </a:moveTo>
              <a:lnTo>
                <a:pt x="712840" y="45720"/>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729C9E7-6DBE-46FC-8424-366BACBDF525}">
      <dsp:nvSpPr>
        <dsp:cNvPr id="0" name=""/>
        <dsp:cNvSpPr/>
      </dsp:nvSpPr>
      <dsp:spPr>
        <a:xfrm>
          <a:off x="537078" y="883"/>
          <a:ext cx="3564201" cy="108708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a:latin typeface="Tahoma" panose="020B0604030504040204" pitchFamily="34" charset="0"/>
              <a:ea typeface="Tahoma" panose="020B0604030504040204" pitchFamily="34" charset="0"/>
              <a:cs typeface="Tahoma" panose="020B0604030504040204" pitchFamily="34" charset="0"/>
            </a:rPr>
            <a:t>Where do you find or recruit employees?</a:t>
          </a:r>
        </a:p>
      </dsp:txBody>
      <dsp:txXfrm>
        <a:off x="537078" y="883"/>
        <a:ext cx="3564201" cy="1087081"/>
      </dsp:txXfrm>
    </dsp:sp>
    <dsp:sp modelId="{7AE4A731-E864-4B84-91BE-27E4363BB4ED}">
      <dsp:nvSpPr>
        <dsp:cNvPr id="0" name=""/>
        <dsp:cNvSpPr/>
      </dsp:nvSpPr>
      <dsp:spPr>
        <a:xfrm>
          <a:off x="4814120" y="883"/>
          <a:ext cx="3564201" cy="1087081"/>
        </a:xfrm>
        <a:prstGeom prst="rect">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a:latin typeface="Tahoma" panose="020B0604030504040204" pitchFamily="34" charset="0"/>
              <a:ea typeface="Tahoma" panose="020B0604030504040204" pitchFamily="34" charset="0"/>
              <a:cs typeface="Tahoma" panose="020B0604030504040204" pitchFamily="34" charset="0"/>
            </a:rPr>
            <a:t>Creates an opportunity to discuss the service you provide</a:t>
          </a:r>
        </a:p>
      </dsp:txBody>
      <dsp:txXfrm>
        <a:off x="4814120" y="883"/>
        <a:ext cx="3564201" cy="1087081"/>
      </dsp:txXfrm>
    </dsp:sp>
    <dsp:sp modelId="{D1199C33-2202-486E-88AD-ED1A5725256E}">
      <dsp:nvSpPr>
        <dsp:cNvPr id="0" name=""/>
        <dsp:cNvSpPr/>
      </dsp:nvSpPr>
      <dsp:spPr>
        <a:xfrm>
          <a:off x="537078" y="1533490"/>
          <a:ext cx="3564201" cy="108708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a:latin typeface="Tahoma" panose="020B0604030504040204" pitchFamily="34" charset="0"/>
              <a:ea typeface="Tahoma" panose="020B0604030504040204" pitchFamily="34" charset="0"/>
              <a:cs typeface="Tahoma" panose="020B0604030504040204" pitchFamily="34" charset="0"/>
            </a:rPr>
            <a:t>How are people trained in their job? </a:t>
          </a:r>
        </a:p>
      </dsp:txBody>
      <dsp:txXfrm>
        <a:off x="537078" y="1533490"/>
        <a:ext cx="3564201" cy="1087081"/>
      </dsp:txXfrm>
    </dsp:sp>
    <dsp:sp modelId="{4F554794-6E79-4AA6-AA2A-2EC591C5EC35}">
      <dsp:nvSpPr>
        <dsp:cNvPr id="0" name=""/>
        <dsp:cNvSpPr/>
      </dsp:nvSpPr>
      <dsp:spPr>
        <a:xfrm>
          <a:off x="4814120" y="1533490"/>
          <a:ext cx="3564201" cy="1087081"/>
        </a:xfrm>
        <a:prstGeom prst="rect">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a:latin typeface="Tahoma" panose="020B0604030504040204" pitchFamily="34" charset="0"/>
              <a:ea typeface="Tahoma" panose="020B0604030504040204" pitchFamily="34" charset="0"/>
              <a:cs typeface="Tahoma" panose="020B0604030504040204" pitchFamily="34" charset="0"/>
            </a:rPr>
            <a:t>Offers you information about natural training means &amp; methods that can be used in assessing job match &amp; training plan</a:t>
          </a:r>
        </a:p>
      </dsp:txBody>
      <dsp:txXfrm>
        <a:off x="4814120" y="1533490"/>
        <a:ext cx="3564201" cy="1087081"/>
      </dsp:txXfrm>
    </dsp:sp>
    <dsp:sp modelId="{FC6C115E-70EE-4057-8979-10C94B058D81}">
      <dsp:nvSpPr>
        <dsp:cNvPr id="0" name=""/>
        <dsp:cNvSpPr/>
      </dsp:nvSpPr>
      <dsp:spPr>
        <a:xfrm>
          <a:off x="537078" y="3194562"/>
          <a:ext cx="3564201" cy="108708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a:latin typeface="Tahoma" panose="020B0604030504040204" pitchFamily="34" charset="0"/>
              <a:ea typeface="Tahoma" panose="020B0604030504040204" pitchFamily="34" charset="0"/>
              <a:cs typeface="Tahoma" panose="020B0604030504040204" pitchFamily="34" charset="0"/>
            </a:rPr>
            <a:t>What are the prerequisites for working here? How or where do your employees gain the experience required to work here? </a:t>
          </a:r>
        </a:p>
      </dsp:txBody>
      <dsp:txXfrm>
        <a:off x="537078" y="3194562"/>
        <a:ext cx="3564201" cy="1087081"/>
      </dsp:txXfrm>
    </dsp:sp>
    <dsp:sp modelId="{D11B5D8D-FE38-4216-8D9C-8F36587C4A9E}">
      <dsp:nvSpPr>
        <dsp:cNvPr id="0" name=""/>
        <dsp:cNvSpPr/>
      </dsp:nvSpPr>
      <dsp:spPr>
        <a:xfrm>
          <a:off x="4814120" y="3066096"/>
          <a:ext cx="3564201" cy="1344012"/>
        </a:xfrm>
        <a:prstGeom prst="rect">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a:latin typeface="Tahoma" panose="020B0604030504040204" pitchFamily="34" charset="0"/>
              <a:ea typeface="Tahoma" panose="020B0604030504040204" pitchFamily="34" charset="0"/>
              <a:cs typeface="Tahoma" panose="020B0604030504040204" pitchFamily="34" charset="0"/>
            </a:rPr>
            <a:t>Gets deeper into qualifications, offers additional insight than standard list of requirements, and may include list of similar companies </a:t>
          </a:r>
        </a:p>
      </dsp:txBody>
      <dsp:txXfrm>
        <a:off x="4814120" y="3066096"/>
        <a:ext cx="3564201" cy="1344012"/>
      </dsp:txXfrm>
    </dsp:sp>
    <dsp:sp modelId="{B360100B-F6D9-470E-B190-89451DE3A593}">
      <dsp:nvSpPr>
        <dsp:cNvPr id="0" name=""/>
        <dsp:cNvSpPr/>
      </dsp:nvSpPr>
      <dsp:spPr>
        <a:xfrm>
          <a:off x="537078" y="4855634"/>
          <a:ext cx="3564201" cy="108708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a:latin typeface="Tahoma" panose="020B0604030504040204" pitchFamily="34" charset="0"/>
              <a:ea typeface="Tahoma" panose="020B0604030504040204" pitchFamily="34" charset="0"/>
              <a:cs typeface="Tahoma" panose="020B0604030504040204" pitchFamily="34" charset="0"/>
            </a:rPr>
            <a:t>What personal characteristics do you look for in employees? </a:t>
          </a:r>
        </a:p>
      </dsp:txBody>
      <dsp:txXfrm>
        <a:off x="537078" y="4855634"/>
        <a:ext cx="3564201" cy="1087081"/>
      </dsp:txXfrm>
    </dsp:sp>
    <dsp:sp modelId="{146B13D5-6E2B-43B0-B854-6228F8B3B897}">
      <dsp:nvSpPr>
        <dsp:cNvPr id="0" name=""/>
        <dsp:cNvSpPr/>
      </dsp:nvSpPr>
      <dsp:spPr>
        <a:xfrm>
          <a:off x="4814120" y="4855634"/>
          <a:ext cx="3564201" cy="1087081"/>
        </a:xfrm>
        <a:prstGeom prst="rect">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a:latin typeface="Tahoma" panose="020B0604030504040204" pitchFamily="34" charset="0"/>
              <a:ea typeface="Tahoma" panose="020B0604030504040204" pitchFamily="34" charset="0"/>
              <a:cs typeface="Tahoma" panose="020B0604030504040204" pitchFamily="34" charset="0"/>
            </a:rPr>
            <a:t>Offers tips to highlight in a resume or interview; offers glimpse of culture &amp; what is valued</a:t>
          </a:r>
        </a:p>
      </dsp:txBody>
      <dsp:txXfrm>
        <a:off x="4814120" y="4855634"/>
        <a:ext cx="3564201" cy="108708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C1B626-1803-4368-B5F6-5FF4B402E335}">
      <dsp:nvSpPr>
        <dsp:cNvPr id="0" name=""/>
        <dsp:cNvSpPr/>
      </dsp:nvSpPr>
      <dsp:spPr>
        <a:xfrm>
          <a:off x="0" y="0"/>
          <a:ext cx="7886700"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CB79F55A-57F6-43AF-889F-A600D68289E4}">
      <dsp:nvSpPr>
        <dsp:cNvPr id="0" name=""/>
        <dsp:cNvSpPr/>
      </dsp:nvSpPr>
      <dsp:spPr>
        <a:xfrm>
          <a:off x="0" y="0"/>
          <a:ext cx="7886700" cy="21756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US" sz="3100" kern="1200">
              <a:latin typeface="Tahoma" panose="020B0604030504040204" pitchFamily="34" charset="0"/>
              <a:ea typeface="Tahoma" panose="020B0604030504040204" pitchFamily="34" charset="0"/>
              <a:cs typeface="Tahoma" panose="020B0604030504040204" pitchFamily="34" charset="0"/>
            </a:rPr>
            <a:t>Individuals seeking work are not required to disclose their disability. However, without disclosure the employer is not obligated to provide reasonable accommodation.</a:t>
          </a:r>
        </a:p>
      </dsp:txBody>
      <dsp:txXfrm>
        <a:off x="0" y="0"/>
        <a:ext cx="7886700" cy="2175669"/>
      </dsp:txXfrm>
    </dsp:sp>
    <dsp:sp modelId="{DA392496-0E45-489B-A820-E026D3B54C80}">
      <dsp:nvSpPr>
        <dsp:cNvPr id="0" name=""/>
        <dsp:cNvSpPr/>
      </dsp:nvSpPr>
      <dsp:spPr>
        <a:xfrm>
          <a:off x="0" y="2175669"/>
          <a:ext cx="7886700" cy="0"/>
        </a:xfrm>
        <a:prstGeom prst="line">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w="6350" cap="flat" cmpd="sng" algn="ctr">
          <a:solidFill>
            <a:schemeClr val="accent2">
              <a:hueOff val="-1455363"/>
              <a:satOff val="-83928"/>
              <a:lumOff val="8628"/>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E89B25FB-6A7F-497F-8AB5-36DD1EA3AB91}">
      <dsp:nvSpPr>
        <dsp:cNvPr id="0" name=""/>
        <dsp:cNvSpPr/>
      </dsp:nvSpPr>
      <dsp:spPr>
        <a:xfrm>
          <a:off x="0" y="2175669"/>
          <a:ext cx="7886700" cy="21756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US" sz="3100" kern="1200">
              <a:latin typeface="Tahoma" panose="020B0604030504040204" pitchFamily="34" charset="0"/>
              <a:ea typeface="Tahoma" panose="020B0604030504040204" pitchFamily="34" charset="0"/>
              <a:cs typeface="Tahoma" panose="020B0604030504040204" pitchFamily="34" charset="0"/>
            </a:rPr>
            <a:t>There are no “right times” to disclose a disability; however, most employers will have positive feelings for someone who is forthcoming with information.</a:t>
          </a:r>
        </a:p>
      </dsp:txBody>
      <dsp:txXfrm>
        <a:off x="0" y="2175669"/>
        <a:ext cx="7886700" cy="2175669"/>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96F173-E407-433A-87B2-689CB6A33529}">
      <dsp:nvSpPr>
        <dsp:cNvPr id="0" name=""/>
        <dsp:cNvSpPr/>
      </dsp:nvSpPr>
      <dsp:spPr>
        <a:xfrm>
          <a:off x="0" y="4313154"/>
          <a:ext cx="2090737" cy="566099"/>
        </a:xfrm>
        <a:prstGeom prst="rect">
          <a:avLst/>
        </a:prstGeom>
        <a:solidFill>
          <a:schemeClr val="accent4">
            <a:lumMod val="60000"/>
            <a:lumOff val="4000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148693" tIns="142240" rIns="148693" bIns="142240" numCol="1" spcCol="1270" anchor="ctr" anchorCtr="0">
          <a:noAutofit/>
        </a:bodyPr>
        <a:lstStyle/>
        <a:p>
          <a:pPr marL="0" lvl="0" indent="0" algn="ctr" defTabSz="889000">
            <a:lnSpc>
              <a:spcPct val="90000"/>
            </a:lnSpc>
            <a:spcBef>
              <a:spcPct val="0"/>
            </a:spcBef>
            <a:spcAft>
              <a:spcPct val="35000"/>
            </a:spcAft>
            <a:buNone/>
          </a:pPr>
          <a:r>
            <a:rPr lang="en-US" sz="2000" kern="1200">
              <a:solidFill>
                <a:schemeClr val="bg1"/>
              </a:solidFill>
              <a:latin typeface="Arial" panose="020B0604020202020204" pitchFamily="34" charset="0"/>
              <a:cs typeface="Arial" panose="020B0604020202020204" pitchFamily="34" charset="0"/>
            </a:rPr>
            <a:t>Respect</a:t>
          </a:r>
        </a:p>
      </dsp:txBody>
      <dsp:txXfrm>
        <a:off x="0" y="4313154"/>
        <a:ext cx="2090737" cy="566099"/>
      </dsp:txXfrm>
    </dsp:sp>
    <dsp:sp modelId="{227E693A-C6DE-47C0-AB58-4C4E9046D9E3}">
      <dsp:nvSpPr>
        <dsp:cNvPr id="0" name=""/>
        <dsp:cNvSpPr/>
      </dsp:nvSpPr>
      <dsp:spPr>
        <a:xfrm>
          <a:off x="2090737" y="4313154"/>
          <a:ext cx="6272212" cy="566099"/>
        </a:xfrm>
        <a:prstGeom prst="rect">
          <a:avLst/>
        </a:prstGeom>
        <a:solidFill>
          <a:srgbClr val="CBCED1">
            <a:alpha val="90000"/>
          </a:srgbClr>
        </a:solidFill>
        <a:ln w="6350" cap="flat" cmpd="sng" algn="ctr">
          <a:solidFill>
            <a:schemeClr val="accent2">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27230" tIns="228600" rIns="127230" bIns="228600" numCol="1" spcCol="1270" anchor="ctr" anchorCtr="0">
          <a:noAutofit/>
        </a:bodyPr>
        <a:lstStyle/>
        <a:p>
          <a:pPr marL="0" lvl="0" indent="0" algn="l" defTabSz="800100">
            <a:lnSpc>
              <a:spcPct val="90000"/>
            </a:lnSpc>
            <a:spcBef>
              <a:spcPct val="0"/>
            </a:spcBef>
            <a:spcAft>
              <a:spcPct val="35000"/>
            </a:spcAft>
            <a:buNone/>
          </a:pPr>
          <a:r>
            <a:rPr lang="en-US" sz="1800" kern="1200">
              <a:latin typeface="Arial" panose="020B0604020202020204" pitchFamily="34" charset="0"/>
              <a:cs typeface="Arial" panose="020B0604020202020204" pitchFamily="34" charset="0"/>
            </a:rPr>
            <a:t>Respectful questioning about your disability for the purpose of determining what accommodations are needed.</a:t>
          </a:r>
        </a:p>
      </dsp:txBody>
      <dsp:txXfrm>
        <a:off x="2090737" y="4313154"/>
        <a:ext cx="6272212" cy="566099"/>
      </dsp:txXfrm>
    </dsp:sp>
    <dsp:sp modelId="{470CDE11-B13C-4D65-83EB-CDEBB24CB343}">
      <dsp:nvSpPr>
        <dsp:cNvPr id="0" name=""/>
        <dsp:cNvSpPr/>
      </dsp:nvSpPr>
      <dsp:spPr>
        <a:xfrm rot="10800000">
          <a:off x="0" y="3450985"/>
          <a:ext cx="2090737" cy="870660"/>
        </a:xfrm>
        <a:prstGeom prst="upArrowCallout">
          <a:avLst>
            <a:gd name="adj1" fmla="val 5000"/>
            <a:gd name="adj2" fmla="val 10000"/>
            <a:gd name="adj3" fmla="val 15000"/>
            <a:gd name="adj4" fmla="val 64977"/>
          </a:avLst>
        </a:prstGeom>
        <a:solidFill>
          <a:schemeClr val="accent4">
            <a:lumMod val="40000"/>
            <a:lumOff val="60000"/>
          </a:schemeClr>
        </a:solidFill>
        <a:ln w="6350" cap="flat" cmpd="sng" algn="ctr">
          <a:solidFill>
            <a:schemeClr val="accent2">
              <a:hueOff val="-291073"/>
              <a:satOff val="-16786"/>
              <a:lumOff val="1726"/>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148693" tIns="142240" rIns="148693" bIns="142240" numCol="1" spcCol="1270" anchor="ctr" anchorCtr="0">
          <a:noAutofit/>
        </a:bodyPr>
        <a:lstStyle/>
        <a:p>
          <a:pPr marL="0" lvl="0" indent="0" algn="ctr" defTabSz="889000">
            <a:lnSpc>
              <a:spcPct val="90000"/>
            </a:lnSpc>
            <a:spcBef>
              <a:spcPct val="0"/>
            </a:spcBef>
            <a:spcAft>
              <a:spcPct val="35000"/>
            </a:spcAft>
            <a:buNone/>
          </a:pPr>
          <a:r>
            <a:rPr lang="en-US" sz="2000" kern="1200">
              <a:solidFill>
                <a:schemeClr val="bg1"/>
              </a:solidFill>
              <a:latin typeface="Arial" panose="020B0604020202020204" pitchFamily="34" charset="0"/>
              <a:cs typeface="Arial" panose="020B0604020202020204" pitchFamily="34" charset="0"/>
            </a:rPr>
            <a:t>Be</a:t>
          </a:r>
        </a:p>
      </dsp:txBody>
      <dsp:txXfrm rot="-10800000">
        <a:off x="0" y="3450985"/>
        <a:ext cx="2090737" cy="565929"/>
      </dsp:txXfrm>
    </dsp:sp>
    <dsp:sp modelId="{F1CF1E8D-9F40-4E0A-A27A-680279CF19BE}">
      <dsp:nvSpPr>
        <dsp:cNvPr id="0" name=""/>
        <dsp:cNvSpPr/>
      </dsp:nvSpPr>
      <dsp:spPr>
        <a:xfrm>
          <a:off x="2090737" y="3450985"/>
          <a:ext cx="6272212" cy="565929"/>
        </a:xfrm>
        <a:prstGeom prst="rect">
          <a:avLst/>
        </a:prstGeom>
        <a:solidFill>
          <a:srgbClr val="CBCED1">
            <a:alpha val="90000"/>
          </a:srgbClr>
        </a:solidFill>
        <a:ln w="6350" cap="flat" cmpd="sng" algn="ctr">
          <a:solidFill>
            <a:schemeClr val="accent2">
              <a:tint val="40000"/>
              <a:alpha val="90000"/>
              <a:hueOff val="-169845"/>
              <a:satOff val="-15069"/>
              <a:lumOff val="-154"/>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27230" tIns="228600" rIns="127230" bIns="228600" numCol="1" spcCol="1270" anchor="ctr" anchorCtr="0">
          <a:noAutofit/>
        </a:bodyPr>
        <a:lstStyle/>
        <a:p>
          <a:pPr marL="0" lvl="0" indent="0" algn="l" defTabSz="800100">
            <a:lnSpc>
              <a:spcPct val="90000"/>
            </a:lnSpc>
            <a:spcBef>
              <a:spcPct val="0"/>
            </a:spcBef>
            <a:spcAft>
              <a:spcPct val="35000"/>
            </a:spcAft>
            <a:buNone/>
          </a:pPr>
          <a:r>
            <a:rPr lang="en-US" sz="1800" kern="1200">
              <a:latin typeface="Arial" panose="020B0604020202020204" pitchFamily="34" charset="0"/>
              <a:cs typeface="Arial" panose="020B0604020202020204" pitchFamily="34" charset="0"/>
            </a:rPr>
            <a:t>Be considered for a position based on your skill and merit; and</a:t>
          </a:r>
        </a:p>
      </dsp:txBody>
      <dsp:txXfrm>
        <a:off x="2090737" y="3450985"/>
        <a:ext cx="6272212" cy="565929"/>
      </dsp:txXfrm>
    </dsp:sp>
    <dsp:sp modelId="{6EF97355-181E-4E3A-97E4-64F228F787F5}">
      <dsp:nvSpPr>
        <dsp:cNvPr id="0" name=""/>
        <dsp:cNvSpPr/>
      </dsp:nvSpPr>
      <dsp:spPr>
        <a:xfrm rot="10800000">
          <a:off x="0" y="2588816"/>
          <a:ext cx="2090737" cy="870660"/>
        </a:xfrm>
        <a:prstGeom prst="upArrowCallout">
          <a:avLst>
            <a:gd name="adj1" fmla="val 5000"/>
            <a:gd name="adj2" fmla="val 10000"/>
            <a:gd name="adj3" fmla="val 15000"/>
            <a:gd name="adj4" fmla="val 64977"/>
          </a:avLst>
        </a:prstGeom>
        <a:solidFill>
          <a:schemeClr val="accent4">
            <a:lumMod val="20000"/>
            <a:lumOff val="80000"/>
          </a:schemeClr>
        </a:solidFill>
        <a:ln w="6350" cap="flat" cmpd="sng" algn="ctr">
          <a:solidFill>
            <a:schemeClr val="accent2">
              <a:hueOff val="-582145"/>
              <a:satOff val="-33571"/>
              <a:lumOff val="3451"/>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148693" tIns="142240" rIns="148693" bIns="142240" numCol="1" spcCol="1270" anchor="ctr" anchorCtr="0">
          <a:noAutofit/>
        </a:bodyPr>
        <a:lstStyle/>
        <a:p>
          <a:pPr marL="0" lvl="0" indent="0" algn="ctr" defTabSz="889000">
            <a:lnSpc>
              <a:spcPct val="90000"/>
            </a:lnSpc>
            <a:spcBef>
              <a:spcPct val="0"/>
            </a:spcBef>
            <a:spcAft>
              <a:spcPct val="35000"/>
            </a:spcAft>
            <a:buNone/>
          </a:pPr>
          <a:r>
            <a:rPr lang="en-US" sz="2000" kern="1200">
              <a:solidFill>
                <a:schemeClr val="bg1"/>
              </a:solidFill>
              <a:latin typeface="Arial" panose="020B0604020202020204" pitchFamily="34" charset="0"/>
              <a:cs typeface="Arial" panose="020B0604020202020204" pitchFamily="34" charset="0"/>
            </a:rPr>
            <a:t>Receive</a:t>
          </a:r>
        </a:p>
      </dsp:txBody>
      <dsp:txXfrm rot="-10800000">
        <a:off x="0" y="2588816"/>
        <a:ext cx="2090737" cy="565929"/>
      </dsp:txXfrm>
    </dsp:sp>
    <dsp:sp modelId="{8985A3BE-1EC9-4574-A36A-E49E42BE6F52}">
      <dsp:nvSpPr>
        <dsp:cNvPr id="0" name=""/>
        <dsp:cNvSpPr/>
      </dsp:nvSpPr>
      <dsp:spPr>
        <a:xfrm>
          <a:off x="2090737" y="2588816"/>
          <a:ext cx="6272212" cy="565929"/>
        </a:xfrm>
        <a:prstGeom prst="rect">
          <a:avLst/>
        </a:prstGeom>
        <a:solidFill>
          <a:srgbClr val="CBCED1">
            <a:alpha val="90000"/>
          </a:srgbClr>
        </a:solidFill>
        <a:ln w="6350" cap="flat" cmpd="sng" algn="ctr">
          <a:solidFill>
            <a:schemeClr val="accent2">
              <a:tint val="40000"/>
              <a:alpha val="90000"/>
              <a:hueOff val="-339690"/>
              <a:satOff val="-30138"/>
              <a:lumOff val="-308"/>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27230" tIns="228600" rIns="127230" bIns="228600" numCol="1" spcCol="1270" anchor="ctr" anchorCtr="0">
          <a:noAutofit/>
        </a:bodyPr>
        <a:lstStyle/>
        <a:p>
          <a:pPr marL="0" lvl="0" indent="0" algn="l" defTabSz="800100">
            <a:lnSpc>
              <a:spcPct val="90000"/>
            </a:lnSpc>
            <a:spcBef>
              <a:spcPct val="0"/>
            </a:spcBef>
            <a:spcAft>
              <a:spcPct val="35000"/>
            </a:spcAft>
            <a:buNone/>
          </a:pPr>
          <a:r>
            <a:rPr lang="en-US" sz="1800" kern="1200">
              <a:latin typeface="Arial" panose="020B0604020202020204" pitchFamily="34" charset="0"/>
              <a:cs typeface="Arial" panose="020B0604020202020204" pitchFamily="34" charset="0"/>
            </a:rPr>
            <a:t>Receive reasonable accommodations for an interview;</a:t>
          </a:r>
        </a:p>
      </dsp:txBody>
      <dsp:txXfrm>
        <a:off x="2090737" y="2588816"/>
        <a:ext cx="6272212" cy="565929"/>
      </dsp:txXfrm>
    </dsp:sp>
    <dsp:sp modelId="{EE438BEE-B4BB-45F4-A234-AEAC3AC33BCD}">
      <dsp:nvSpPr>
        <dsp:cNvPr id="0" name=""/>
        <dsp:cNvSpPr/>
      </dsp:nvSpPr>
      <dsp:spPr>
        <a:xfrm rot="10800000">
          <a:off x="0" y="1726647"/>
          <a:ext cx="2090737" cy="870660"/>
        </a:xfrm>
        <a:prstGeom prst="upArrowCallout">
          <a:avLst>
            <a:gd name="adj1" fmla="val 5000"/>
            <a:gd name="adj2" fmla="val 10000"/>
            <a:gd name="adj3" fmla="val 15000"/>
            <a:gd name="adj4" fmla="val 64977"/>
          </a:avLst>
        </a:prstGeom>
        <a:solidFill>
          <a:schemeClr val="accent2">
            <a:lumMod val="60000"/>
            <a:lumOff val="40000"/>
          </a:schemeClr>
        </a:solidFill>
        <a:ln w="6350" cap="flat" cmpd="sng" algn="ctr">
          <a:solidFill>
            <a:schemeClr val="accent2">
              <a:hueOff val="-873218"/>
              <a:satOff val="-50357"/>
              <a:lumOff val="5177"/>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148693" tIns="142240" rIns="148693" bIns="142240" numCol="1" spcCol="1270" anchor="ctr" anchorCtr="0">
          <a:noAutofit/>
        </a:bodyPr>
        <a:lstStyle/>
        <a:p>
          <a:pPr marL="0" lvl="0" indent="0" algn="ctr" defTabSz="889000">
            <a:lnSpc>
              <a:spcPct val="90000"/>
            </a:lnSpc>
            <a:spcBef>
              <a:spcPct val="0"/>
            </a:spcBef>
            <a:spcAft>
              <a:spcPct val="35000"/>
            </a:spcAft>
            <a:buNone/>
          </a:pPr>
          <a:r>
            <a:rPr lang="en-US" sz="2000" kern="1200">
              <a:solidFill>
                <a:schemeClr val="bg1"/>
              </a:solidFill>
              <a:latin typeface="Arial" panose="020B0604020202020204" pitchFamily="34" charset="0"/>
              <a:cs typeface="Arial" panose="020B0604020202020204" pitchFamily="34" charset="0"/>
            </a:rPr>
            <a:t>Choose</a:t>
          </a:r>
        </a:p>
      </dsp:txBody>
      <dsp:txXfrm rot="-10800000">
        <a:off x="0" y="1726647"/>
        <a:ext cx="2090737" cy="565929"/>
      </dsp:txXfrm>
    </dsp:sp>
    <dsp:sp modelId="{3549DEB1-8244-4A9B-A527-719AB5E2AC9F}">
      <dsp:nvSpPr>
        <dsp:cNvPr id="0" name=""/>
        <dsp:cNvSpPr/>
      </dsp:nvSpPr>
      <dsp:spPr>
        <a:xfrm>
          <a:off x="2090737" y="1726647"/>
          <a:ext cx="6272212" cy="565929"/>
        </a:xfrm>
        <a:prstGeom prst="rect">
          <a:avLst/>
        </a:prstGeom>
        <a:solidFill>
          <a:srgbClr val="CBCED1">
            <a:alpha val="90000"/>
          </a:srgbClr>
        </a:solidFill>
        <a:ln w="6350" cap="flat" cmpd="sng" algn="ctr">
          <a:solidFill>
            <a:schemeClr val="accent2">
              <a:tint val="40000"/>
              <a:alpha val="90000"/>
              <a:hueOff val="-509536"/>
              <a:satOff val="-45208"/>
              <a:lumOff val="-461"/>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27230" tIns="228600" rIns="127230" bIns="228600" numCol="1" spcCol="1270" anchor="ctr" anchorCtr="0">
          <a:noAutofit/>
        </a:bodyPr>
        <a:lstStyle/>
        <a:p>
          <a:pPr marL="0" lvl="0" indent="0" algn="l" defTabSz="800100">
            <a:lnSpc>
              <a:spcPct val="90000"/>
            </a:lnSpc>
            <a:spcBef>
              <a:spcPct val="0"/>
            </a:spcBef>
            <a:spcAft>
              <a:spcPct val="35000"/>
            </a:spcAft>
            <a:buNone/>
          </a:pPr>
          <a:r>
            <a:rPr lang="en-US" sz="1800" kern="1200">
              <a:latin typeface="Arial" panose="020B0604020202020204" pitchFamily="34" charset="0"/>
              <a:cs typeface="Arial" panose="020B0604020202020204" pitchFamily="34" charset="0"/>
            </a:rPr>
            <a:t>Choose to disclose a disability at any time during the employment process;</a:t>
          </a:r>
        </a:p>
      </dsp:txBody>
      <dsp:txXfrm>
        <a:off x="2090737" y="1726647"/>
        <a:ext cx="6272212" cy="565929"/>
      </dsp:txXfrm>
    </dsp:sp>
    <dsp:sp modelId="{BFED412C-792E-4D87-9CC2-2161D4C0534D}">
      <dsp:nvSpPr>
        <dsp:cNvPr id="0" name=""/>
        <dsp:cNvSpPr/>
      </dsp:nvSpPr>
      <dsp:spPr>
        <a:xfrm rot="10800000">
          <a:off x="0" y="864478"/>
          <a:ext cx="2090737" cy="870660"/>
        </a:xfrm>
        <a:prstGeom prst="upArrowCallout">
          <a:avLst>
            <a:gd name="adj1" fmla="val 5000"/>
            <a:gd name="adj2" fmla="val 10000"/>
            <a:gd name="adj3" fmla="val 15000"/>
            <a:gd name="adj4" fmla="val 64977"/>
          </a:avLst>
        </a:prstGeom>
        <a:solidFill>
          <a:schemeClr val="accent2">
            <a:lumMod val="40000"/>
            <a:lumOff val="60000"/>
          </a:schemeClr>
        </a:solidFill>
        <a:ln w="6350" cap="flat" cmpd="sng" algn="ctr">
          <a:solidFill>
            <a:schemeClr val="accent2">
              <a:hueOff val="-1164290"/>
              <a:satOff val="-67142"/>
              <a:lumOff val="6902"/>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148693" tIns="142240" rIns="148693" bIns="142240" numCol="1" spcCol="1270" anchor="ctr" anchorCtr="0">
          <a:noAutofit/>
        </a:bodyPr>
        <a:lstStyle/>
        <a:p>
          <a:pPr marL="0" lvl="0" indent="0" algn="ctr" defTabSz="889000">
            <a:lnSpc>
              <a:spcPct val="90000"/>
            </a:lnSpc>
            <a:spcBef>
              <a:spcPct val="0"/>
            </a:spcBef>
            <a:spcAft>
              <a:spcPct val="35000"/>
            </a:spcAft>
            <a:buNone/>
          </a:pPr>
          <a:r>
            <a:rPr lang="en-US" sz="2000" kern="1200">
              <a:solidFill>
                <a:schemeClr val="bg1"/>
              </a:solidFill>
              <a:latin typeface="Arial" panose="020B0604020202020204" pitchFamily="34" charset="0"/>
              <a:cs typeface="Arial" panose="020B0604020202020204" pitchFamily="34" charset="0"/>
            </a:rPr>
            <a:t>Seek</a:t>
          </a:r>
        </a:p>
      </dsp:txBody>
      <dsp:txXfrm rot="-10800000">
        <a:off x="0" y="864478"/>
        <a:ext cx="2090737" cy="565929"/>
      </dsp:txXfrm>
    </dsp:sp>
    <dsp:sp modelId="{3DAC1F22-8EF4-472E-865B-ACAEA2A20137}">
      <dsp:nvSpPr>
        <dsp:cNvPr id="0" name=""/>
        <dsp:cNvSpPr/>
      </dsp:nvSpPr>
      <dsp:spPr>
        <a:xfrm>
          <a:off x="2090737" y="864478"/>
          <a:ext cx="6272212" cy="565929"/>
        </a:xfrm>
        <a:prstGeom prst="rect">
          <a:avLst/>
        </a:prstGeom>
        <a:solidFill>
          <a:srgbClr val="CBCED1">
            <a:alpha val="89804"/>
          </a:srgbClr>
        </a:solidFill>
        <a:ln w="6350" cap="flat" cmpd="sng" algn="ctr">
          <a:solidFill>
            <a:schemeClr val="accent2">
              <a:tint val="40000"/>
              <a:alpha val="90000"/>
              <a:hueOff val="-679381"/>
              <a:satOff val="-60277"/>
              <a:lumOff val="-615"/>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27230" tIns="228600" rIns="127230" bIns="228600" numCol="1" spcCol="1270" anchor="ctr" anchorCtr="0">
          <a:noAutofit/>
        </a:bodyPr>
        <a:lstStyle/>
        <a:p>
          <a:pPr marL="0" lvl="0" indent="0" algn="l" defTabSz="800100">
            <a:lnSpc>
              <a:spcPct val="90000"/>
            </a:lnSpc>
            <a:spcBef>
              <a:spcPct val="0"/>
            </a:spcBef>
            <a:spcAft>
              <a:spcPct val="35000"/>
            </a:spcAft>
            <a:buNone/>
          </a:pPr>
          <a:r>
            <a:rPr lang="en-US" sz="1800" kern="1200">
              <a:latin typeface="Arial" panose="020B0604020202020204" pitchFamily="34" charset="0"/>
              <a:cs typeface="Arial" panose="020B0604020202020204" pitchFamily="34" charset="0"/>
            </a:rPr>
            <a:t>Seek information about hiring practices from any organization;</a:t>
          </a:r>
        </a:p>
      </dsp:txBody>
      <dsp:txXfrm>
        <a:off x="2090737" y="864478"/>
        <a:ext cx="6272212" cy="565929"/>
      </dsp:txXfrm>
    </dsp:sp>
    <dsp:sp modelId="{8458E206-C514-4691-8E26-68069945B37F}">
      <dsp:nvSpPr>
        <dsp:cNvPr id="0" name=""/>
        <dsp:cNvSpPr/>
      </dsp:nvSpPr>
      <dsp:spPr>
        <a:xfrm rot="10800000">
          <a:off x="0" y="2309"/>
          <a:ext cx="2090737" cy="870660"/>
        </a:xfrm>
        <a:prstGeom prst="upArrowCallout">
          <a:avLst>
            <a:gd name="adj1" fmla="val 5000"/>
            <a:gd name="adj2" fmla="val 10000"/>
            <a:gd name="adj3" fmla="val 15000"/>
            <a:gd name="adj4" fmla="val 64977"/>
          </a:avLst>
        </a:prstGeom>
        <a:solidFill>
          <a:schemeClr val="accent2">
            <a:lumMod val="20000"/>
            <a:lumOff val="80000"/>
          </a:schemeClr>
        </a:solidFill>
        <a:ln w="6350" cap="flat" cmpd="sng" algn="ctr">
          <a:solidFill>
            <a:schemeClr val="accent2">
              <a:hueOff val="-1455363"/>
              <a:satOff val="-83928"/>
              <a:lumOff val="8628"/>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148693" tIns="142240" rIns="148693" bIns="142240" numCol="1" spcCol="1270" anchor="ctr" anchorCtr="0">
          <a:noAutofit/>
        </a:bodyPr>
        <a:lstStyle/>
        <a:p>
          <a:pPr marL="0" lvl="0" indent="0" algn="ctr" defTabSz="889000">
            <a:lnSpc>
              <a:spcPct val="90000"/>
            </a:lnSpc>
            <a:spcBef>
              <a:spcPct val="0"/>
            </a:spcBef>
            <a:spcAft>
              <a:spcPct val="35000"/>
            </a:spcAft>
            <a:buNone/>
          </a:pPr>
          <a:r>
            <a:rPr lang="en-US" sz="2000" kern="1200">
              <a:solidFill>
                <a:schemeClr val="bg1"/>
              </a:solidFill>
              <a:latin typeface="Arial" panose="020B0604020202020204" pitchFamily="34" charset="0"/>
              <a:cs typeface="Arial" panose="020B0604020202020204" pitchFamily="34" charset="0"/>
            </a:rPr>
            <a:t>Confidential</a:t>
          </a:r>
        </a:p>
      </dsp:txBody>
      <dsp:txXfrm rot="-10800000">
        <a:off x="0" y="2309"/>
        <a:ext cx="2090737" cy="565929"/>
      </dsp:txXfrm>
    </dsp:sp>
    <dsp:sp modelId="{4EDFC6B3-21F8-4661-9B08-A715C900C11B}">
      <dsp:nvSpPr>
        <dsp:cNvPr id="0" name=""/>
        <dsp:cNvSpPr/>
      </dsp:nvSpPr>
      <dsp:spPr>
        <a:xfrm>
          <a:off x="2090737" y="2309"/>
          <a:ext cx="6272212" cy="565929"/>
        </a:xfrm>
        <a:prstGeom prst="rect">
          <a:avLst/>
        </a:prstGeom>
        <a:solidFill>
          <a:schemeClr val="accent2">
            <a:tint val="40000"/>
            <a:alpha val="90000"/>
            <a:hueOff val="-849226"/>
            <a:satOff val="-75346"/>
            <a:lumOff val="-769"/>
            <a:alphaOff val="0"/>
          </a:schemeClr>
        </a:solidFill>
        <a:ln w="6350" cap="flat" cmpd="sng" algn="ctr">
          <a:solidFill>
            <a:schemeClr val="accent2">
              <a:tint val="40000"/>
              <a:alpha val="90000"/>
              <a:hueOff val="-849226"/>
              <a:satOff val="-75346"/>
              <a:lumOff val="-769"/>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27230" tIns="228600" rIns="127230" bIns="228600" numCol="1" spcCol="1270" anchor="ctr" anchorCtr="0">
          <a:noAutofit/>
        </a:bodyPr>
        <a:lstStyle/>
        <a:p>
          <a:pPr marL="0" lvl="0" indent="0" algn="l" defTabSz="800100">
            <a:lnSpc>
              <a:spcPct val="90000"/>
            </a:lnSpc>
            <a:spcBef>
              <a:spcPct val="0"/>
            </a:spcBef>
            <a:spcAft>
              <a:spcPct val="35000"/>
            </a:spcAft>
            <a:buNone/>
          </a:pPr>
          <a:r>
            <a:rPr lang="en-US" sz="1800" kern="1200">
              <a:latin typeface="Arial" panose="020B0604020202020204" pitchFamily="34" charset="0"/>
              <a:cs typeface="Arial" panose="020B0604020202020204" pitchFamily="34" charset="0"/>
            </a:rPr>
            <a:t>Have information about their disability treated confidentially and respectfully;</a:t>
          </a:r>
        </a:p>
      </dsp:txBody>
      <dsp:txXfrm>
        <a:off x="2090737" y="2309"/>
        <a:ext cx="6272212" cy="565929"/>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7.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9.xml><?xml version="1.0" encoding="utf-8"?>
<dgm:layoutDef xmlns:dgm="http://schemas.openxmlformats.org/drawingml/2006/diagram" xmlns:a="http://schemas.openxmlformats.org/drawingml/2006/main" uniqueId="urn:microsoft.com/office/officeart/2016/7/layout/VerticalDownArrowProcess">
  <dgm:title val="Vertical Down Arrow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36"/>
      <dgm:constr type="primFontSz" for="des" forName="parentTextArrow" refType="primFontSz" refFor="des" refForName="parentTextBox" op="equ"/>
      <dgm:constr type="primFontSz" for="des" forName="descendantArrow" val="24"/>
      <dgm:constr type="primFontSz" for="des" forName="descendantArrow" refType="primFontSz" refFor="des" refForName="parentTextArrow" op="lte"/>
      <dgm:constr type="primFontSz" for="des" forName="descendantBox" refType="primFontSz" refFor="des" refForName="parentTextArrow" op="lte"/>
      <dgm:constr type="primFontSz" for="des" forName="descendantBox" refType="primFontSz" refFor="des" refForName="parentTextBox" op="lte"/>
      <dgm:constr type="primFontSz" for="des" forName="descendantArrow" refType="primFontSz" refFor="des" refForName="parentTextBox" op="lte"/>
      <dgm:constr type="primFontSz" for="des" forName="descendantBox" refType="primFontSz" refFor="des" refForName="descendan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onstrLst>
              <dgm:constr type="w" for="ch" forName="parentTextBox" refType="w" fact="0.25"/>
              <dgm:constr type="h" for="ch" forName="parentTextBox" refType="h"/>
              <dgm:constr type="t" for="ch" forName="parentTextBox"/>
              <dgm:constr type="w" for="ch" forName="descendantBox" refType="w" fact="0.75"/>
              <dgm:constr type="l" for="ch" forName="descendantBox" refType="w" fact="0.25"/>
              <dgm:constr type="b" for="ch" forName="descendantBox" refType="h"/>
              <dgm:constr type="h" for="ch" forName="descendantBox" refType="h"/>
            </dgm:constrLst>
            <dgm:ruleLst/>
            <dgm:layoutNode name="parentTextBox" styleLbl="alignNode1">
              <dgm:alg type="tx"/>
              <dgm:shape xmlns:r="http://schemas.openxmlformats.org/officeDocument/2006/relationships" type="rect" r:blip="">
                <dgm:adjLst/>
              </dgm:shape>
              <dgm:presOf axis="self"/>
              <dgm:constrLst>
                <dgm:constr type="primFontSz" refType="h" op="lte" fact="0.5"/>
                <dgm:constr type="lMarg" refType="w" fact="0.2016"/>
                <dgm:constr type="rMarg" refType="w" fact="0.2016"/>
              </dgm:constrLst>
              <dgm:ruleLst>
                <dgm:rule type="primFontSz" val="13" fact="NaN" max="NaN"/>
              </dgm:ruleLst>
            </dgm:layoutNode>
            <dgm:layoutNode name="descendantBox" styleLbl="bgAccFollowNode1">
              <dgm:alg type="tx">
                <dgm:param type="stBulletLvl" val="0"/>
                <dgm:param type="parTxLTRAlign" val="l"/>
              </dgm:alg>
              <dgm:shape xmlns:r="http://schemas.openxmlformats.org/officeDocument/2006/relationships" type="rect" r:blip="">
                <dgm:adjLst/>
              </dgm:shape>
              <dgm:presOf/>
              <dgm:constrLst>
                <dgm:constr type="tMarg" refType="primFontSz"/>
                <dgm:constr type="bMarg" refType="primFontSz"/>
                <dgm:constr type="lMarg" refType="w" fact="0.0575"/>
                <dgm:constr type="rMarg" refType="w" fact="0.0575"/>
              </dgm:constrLst>
              <dgm:presOf axis="des" ptType="node"/>
              <dgm:ruleLst>
                <dgm:rule type="primFontSz" val="11" fact="NaN" max="NaN"/>
              </dgm:ruleLst>
            </dgm:layoutNode>
          </dgm:layoutNode>
        </dgm:if>
        <dgm:else name="Name17">
          <dgm:layoutNode name="arrowAndChildren">
            <dgm:alg type="composite"/>
            <dgm:shape xmlns:r="http://schemas.openxmlformats.org/officeDocument/2006/relationships" r:blip="">
              <dgm:adjLst/>
            </dgm:shape>
            <dgm:presOf/>
            <dgm:constrLst>
              <dgm:constr type="w" for="ch" forName="parentTextArrow" refType="w" fact="0.25"/>
              <dgm:constr type="t" for="ch" forName="parentTextArrow"/>
              <dgm:constr type="h" for="ch" forName="parentTextArrow" refType="h" fact="0.65"/>
              <dgm:constr type="w" for="ch" forName="arrow" refType="w" fact="0.25"/>
              <dgm:constr type="h" for="ch" forName="arrow" refType="h"/>
              <dgm:constr type="l" for="ch" forName="descendantArrow" refType="w" fact="0.25"/>
              <dgm:constr type="w" for="ch" forName="descendantArrow" refType="w" fact="0.75"/>
              <dgm:constr type="b" for="ch" forName="descendantArrow" refType="h" fact="0.65"/>
              <dgm:constr type="h" for="ch" forName="descendantArrow" refType="h" fact="0.65"/>
            </dgm:constrLst>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constr type="primFontSz" refType="h" op="lte" fact="0.5"/>
                <dgm:constr type="lMarg" refType="w" fact="0.2016"/>
                <dgm:constr type="rMarg" refType="w" fact="0.2016"/>
              </dgm:constrLst>
              <dgm:ruleLst>
                <dgm:rule type="primFontSz" val="13" fact="NaN" max="NaN"/>
              </dgm:ruleLst>
            </dgm:layoutNode>
            <dgm:layoutNode name="arrow" styleLbl="alignNode1">
              <dgm:alg type="sp"/>
              <dgm:shape xmlns:r="http://schemas.openxmlformats.org/officeDocument/2006/relationships" rot="180" type="upArrowCallout" r:blip="">
                <dgm:adjLst>
                  <dgm:adj idx="1" val="0.05"/>
                  <dgm:adj idx="2" val="0.1"/>
                  <dgm:adj idx="3" val="0.15"/>
                </dgm:adjLst>
              </dgm:shape>
              <dgm:presOf axis="self"/>
              <dgm:constrLst/>
              <dgm:ruleLst/>
            </dgm:layoutNode>
            <dgm:layoutNode name="descendantArrow" styleLbl="bgAccFollowNode1">
              <dgm:alg type="tx">
                <dgm:param type="stBulletLvl" val="0"/>
                <dgm:param type="parTxLTRAlign" val="l"/>
              </dgm:alg>
              <dgm:shape xmlns:r="http://schemas.openxmlformats.org/officeDocument/2006/relationships" type="rect" r:blip="">
                <dgm:adjLst/>
              </dgm:shape>
              <dgm:presOf axis="des" ptType="node"/>
              <dgm:constrLst>
                <dgm:constr type="tMarg" refType="primFontSz"/>
                <dgm:constr type="bMarg" refType="primFontSz"/>
                <dgm:constr type="lMarg" refType="w" fact="0.0575"/>
                <dgm:constr type="rMarg" refType="w" fact="0.0575"/>
              </dgm:constrLst>
              <dgm:ruleLst>
                <dgm:rule type="primFontSz" val="11" fact="NaN" max="NaN"/>
              </dgm:ruleLst>
            </dgm:layoutNod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83FDC75-7F73-4A4A-A77C-09AADF00E0EA}" type="datetimeFigureOut">
              <a:rPr lang="en-US" smtClean="0"/>
              <a:pPr/>
              <a:t>1/27/2026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59226BF-1F13-42D3-80DC-373E7ADD1EBC}" type="slidenum">
              <a:rPr lang="en-US" smtClean="0"/>
              <a:pPr/>
              <a:t>‹#›</a:t>
            </a:fld>
            <a:endParaRPr lang="en-US"/>
          </a:p>
        </p:txBody>
      </p:sp>
    </p:spTree>
    <p:extLst>
      <p:ext uri="{BB962C8B-B14F-4D97-AF65-F5344CB8AC3E}">
        <p14:creationId xmlns:p14="http://schemas.microsoft.com/office/powerpoint/2010/main" val="5158118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8AEF76B-3757-4A0B-AF93-28494465C1DD}" type="datetimeFigureOut">
              <a:rPr lang="en-US" smtClean="0"/>
              <a:pPr/>
              <a:t>1/27/2026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5693FD4-8F83-4EF7-AC3F-0DC0388986B0}" type="slidenum">
              <a:rPr lang="en-US" smtClean="0"/>
              <a:pPr/>
              <a:t>‹#›</a:t>
            </a:fld>
            <a:endParaRPr lang="en-US"/>
          </a:p>
        </p:txBody>
      </p:sp>
    </p:spTree>
    <p:extLst>
      <p:ext uri="{BB962C8B-B14F-4D97-AF65-F5344CB8AC3E}">
        <p14:creationId xmlns:p14="http://schemas.microsoft.com/office/powerpoint/2010/main" val="1735422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bwMode="auto">
          <a:noFill/>
          <a:ln>
            <a:solidFill>
              <a:srgbClr val="000000"/>
            </a:solidFill>
            <a:miter lim="800000"/>
            <a:headEnd/>
            <a:tailEnd/>
          </a:ln>
        </p:spPr>
      </p:sp>
      <p:sp>
        <p:nvSpPr>
          <p:cNvPr id="11673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116740" name="Slide Number Placeholder 3"/>
          <p:cNvSpPr>
            <a:spLocks noGrp="1"/>
          </p:cNvSpPr>
          <p:nvPr>
            <p:ph type="sldNum" sz="quarter" idx="5"/>
          </p:nvPr>
        </p:nvSpPr>
        <p:spPr bwMode="auto">
          <a:noFill/>
          <a:ln>
            <a:miter lim="800000"/>
            <a:headEnd/>
            <a:tailEnd/>
          </a:ln>
        </p:spPr>
        <p:txBody>
          <a:bodyPr/>
          <a:lstStyle/>
          <a:p>
            <a:fld id="{55202765-E19D-054D-94FA-47CAB93017B6}" type="slidenum">
              <a:rPr lang="en-US"/>
              <a:pPr/>
              <a:t>2</a:t>
            </a:fld>
            <a:endParaRPr lang="en-US"/>
          </a:p>
        </p:txBody>
      </p:sp>
    </p:spTree>
    <p:extLst>
      <p:ext uri="{BB962C8B-B14F-4D97-AF65-F5344CB8AC3E}">
        <p14:creationId xmlns:p14="http://schemas.microsoft.com/office/powerpoint/2010/main" val="30970264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5693FD4-8F83-4EF7-AC3F-0DC0388986B0}" type="slidenum">
              <a:rPr lang="en-US" smtClean="0"/>
              <a:pPr/>
              <a:t>15</a:t>
            </a:fld>
            <a:endParaRPr lang="en-US"/>
          </a:p>
        </p:txBody>
      </p:sp>
    </p:spTree>
    <p:extLst>
      <p:ext uri="{BB962C8B-B14F-4D97-AF65-F5344CB8AC3E}">
        <p14:creationId xmlns:p14="http://schemas.microsoft.com/office/powerpoint/2010/main" val="367301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5693FD4-8F83-4EF7-AC3F-0DC0388986B0}" type="slidenum">
              <a:rPr lang="en-US" smtClean="0"/>
              <a:pPr/>
              <a:t>16</a:t>
            </a:fld>
            <a:endParaRPr lang="en-US"/>
          </a:p>
        </p:txBody>
      </p:sp>
    </p:spTree>
    <p:extLst>
      <p:ext uri="{BB962C8B-B14F-4D97-AF65-F5344CB8AC3E}">
        <p14:creationId xmlns:p14="http://schemas.microsoft.com/office/powerpoint/2010/main" val="34840078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5693FD4-8F83-4EF7-AC3F-0DC0388986B0}" type="slidenum">
              <a:rPr lang="en-US" smtClean="0"/>
              <a:pPr/>
              <a:t>17</a:t>
            </a:fld>
            <a:endParaRPr lang="en-US"/>
          </a:p>
        </p:txBody>
      </p:sp>
    </p:spTree>
    <p:extLst>
      <p:ext uri="{BB962C8B-B14F-4D97-AF65-F5344CB8AC3E}">
        <p14:creationId xmlns:p14="http://schemas.microsoft.com/office/powerpoint/2010/main" val="19147585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5693FD4-8F83-4EF7-AC3F-0DC0388986B0}" type="slidenum">
              <a:rPr lang="en-US" smtClean="0"/>
              <a:pPr/>
              <a:t>18</a:t>
            </a:fld>
            <a:endParaRPr lang="en-US"/>
          </a:p>
        </p:txBody>
      </p:sp>
    </p:spTree>
    <p:extLst>
      <p:ext uri="{BB962C8B-B14F-4D97-AF65-F5344CB8AC3E}">
        <p14:creationId xmlns:p14="http://schemas.microsoft.com/office/powerpoint/2010/main" val="663854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i="1">
                <a:solidFill>
                  <a:schemeClr val="tx1"/>
                </a:solidFill>
                <a:latin typeface="Copperplate Gothic Light" charset="0"/>
                <a:ea typeface="ＭＳ Ｐゴシック" charset="0"/>
                <a:cs typeface="ＭＳ Ｐゴシック" charset="0"/>
              </a:defRPr>
            </a:lvl1pPr>
            <a:lvl2pPr marL="729057" indent="-280406">
              <a:defRPr sz="2000" i="1">
                <a:solidFill>
                  <a:schemeClr val="tx1"/>
                </a:solidFill>
                <a:latin typeface="Copperplate Gothic Light" charset="0"/>
                <a:ea typeface="ＭＳ Ｐゴシック" charset="0"/>
              </a:defRPr>
            </a:lvl2pPr>
            <a:lvl3pPr marL="1121626" indent="-224325">
              <a:defRPr sz="2000" i="1">
                <a:solidFill>
                  <a:schemeClr val="tx1"/>
                </a:solidFill>
                <a:latin typeface="Copperplate Gothic Light" charset="0"/>
                <a:ea typeface="ＭＳ Ｐゴシック" charset="0"/>
              </a:defRPr>
            </a:lvl3pPr>
            <a:lvl4pPr marL="1570276" indent="-224325">
              <a:defRPr sz="2000" i="1">
                <a:solidFill>
                  <a:schemeClr val="tx1"/>
                </a:solidFill>
                <a:latin typeface="Copperplate Gothic Light" charset="0"/>
                <a:ea typeface="ＭＳ Ｐゴシック" charset="0"/>
              </a:defRPr>
            </a:lvl4pPr>
            <a:lvl5pPr marL="2018927" indent="-224325">
              <a:defRPr sz="2000" i="1">
                <a:solidFill>
                  <a:schemeClr val="tx1"/>
                </a:solidFill>
                <a:latin typeface="Copperplate Gothic Light" charset="0"/>
                <a:ea typeface="ＭＳ Ｐゴシック" charset="0"/>
              </a:defRPr>
            </a:lvl5pPr>
            <a:lvl6pPr marL="2467577" indent="-224325" eaLnBrk="0" fontAlgn="base" hangingPunct="0">
              <a:spcBef>
                <a:spcPct val="0"/>
              </a:spcBef>
              <a:spcAft>
                <a:spcPct val="0"/>
              </a:spcAft>
              <a:defRPr sz="2000" i="1">
                <a:solidFill>
                  <a:schemeClr val="tx1"/>
                </a:solidFill>
                <a:latin typeface="Copperplate Gothic Light" charset="0"/>
                <a:ea typeface="ＭＳ Ｐゴシック" charset="0"/>
              </a:defRPr>
            </a:lvl6pPr>
            <a:lvl7pPr marL="2916227" indent="-224325" eaLnBrk="0" fontAlgn="base" hangingPunct="0">
              <a:spcBef>
                <a:spcPct val="0"/>
              </a:spcBef>
              <a:spcAft>
                <a:spcPct val="0"/>
              </a:spcAft>
              <a:defRPr sz="2000" i="1">
                <a:solidFill>
                  <a:schemeClr val="tx1"/>
                </a:solidFill>
                <a:latin typeface="Copperplate Gothic Light" charset="0"/>
                <a:ea typeface="ＭＳ Ｐゴシック" charset="0"/>
              </a:defRPr>
            </a:lvl7pPr>
            <a:lvl8pPr marL="3364878" indent="-224325" eaLnBrk="0" fontAlgn="base" hangingPunct="0">
              <a:spcBef>
                <a:spcPct val="0"/>
              </a:spcBef>
              <a:spcAft>
                <a:spcPct val="0"/>
              </a:spcAft>
              <a:defRPr sz="2000" i="1">
                <a:solidFill>
                  <a:schemeClr val="tx1"/>
                </a:solidFill>
                <a:latin typeface="Copperplate Gothic Light" charset="0"/>
                <a:ea typeface="ＭＳ Ｐゴシック" charset="0"/>
              </a:defRPr>
            </a:lvl8pPr>
            <a:lvl9pPr marL="3813528" indent="-224325" eaLnBrk="0" fontAlgn="base" hangingPunct="0">
              <a:spcBef>
                <a:spcPct val="0"/>
              </a:spcBef>
              <a:spcAft>
                <a:spcPct val="0"/>
              </a:spcAft>
              <a:defRPr sz="2000" i="1">
                <a:solidFill>
                  <a:schemeClr val="tx1"/>
                </a:solidFill>
                <a:latin typeface="Copperplate Gothic Light" charset="0"/>
                <a:ea typeface="ＭＳ Ｐゴシック" charset="0"/>
              </a:defRPr>
            </a:lvl9pPr>
          </a:lstStyle>
          <a:p>
            <a:fld id="{61F38EFE-CCEF-E546-99D0-0C964C68D5F2}" type="slidenum">
              <a:rPr lang="en-US" sz="1200" i="0">
                <a:latin typeface="Times New Roman" charset="0"/>
              </a:rPr>
              <a:pPr/>
              <a:t>19</a:t>
            </a:fld>
            <a:endParaRPr lang="en-US" sz="1200" i="0">
              <a:latin typeface="Times New Roman" charset="0"/>
            </a:endParaRPr>
          </a:p>
        </p:txBody>
      </p:sp>
      <p:sp>
        <p:nvSpPr>
          <p:cNvPr id="103426" name="Rectangle 2"/>
          <p:cNvSpPr>
            <a:spLocks noGrp="1" noRot="1" noChangeAspect="1" noChangeArrowheads="1" noTextEdit="1"/>
          </p:cNvSpPr>
          <p:nvPr>
            <p:ph type="sldImg"/>
          </p:nvPr>
        </p:nvSpPr>
        <p:spPr>
          <a:ln/>
        </p:spPr>
      </p:sp>
      <p:sp>
        <p:nvSpPr>
          <p:cNvPr id="1034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795550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i="1">
                <a:solidFill>
                  <a:schemeClr val="tx1"/>
                </a:solidFill>
                <a:latin typeface="Copperplate Gothic Light" charset="0"/>
                <a:ea typeface="ＭＳ Ｐゴシック" charset="0"/>
                <a:cs typeface="ＭＳ Ｐゴシック" charset="0"/>
              </a:defRPr>
            </a:lvl1pPr>
            <a:lvl2pPr marL="37078577" indent="-36631661">
              <a:defRPr sz="2000" i="1">
                <a:solidFill>
                  <a:schemeClr val="tx1"/>
                </a:solidFill>
                <a:latin typeface="Copperplate Gothic Light" charset="0"/>
                <a:ea typeface="ＭＳ Ｐゴシック" charset="0"/>
              </a:defRPr>
            </a:lvl2pPr>
            <a:lvl3pPr>
              <a:defRPr sz="2000" i="1">
                <a:solidFill>
                  <a:schemeClr val="tx1"/>
                </a:solidFill>
                <a:latin typeface="Copperplate Gothic Light" charset="0"/>
                <a:ea typeface="ＭＳ Ｐゴシック" charset="0"/>
              </a:defRPr>
            </a:lvl3pPr>
            <a:lvl4pPr>
              <a:defRPr sz="2000" i="1">
                <a:solidFill>
                  <a:schemeClr val="tx1"/>
                </a:solidFill>
                <a:latin typeface="Copperplate Gothic Light" charset="0"/>
                <a:ea typeface="ＭＳ Ｐゴシック" charset="0"/>
              </a:defRPr>
            </a:lvl4pPr>
            <a:lvl5pPr>
              <a:defRPr sz="2000" i="1">
                <a:solidFill>
                  <a:schemeClr val="tx1"/>
                </a:solidFill>
                <a:latin typeface="Copperplate Gothic Light" charset="0"/>
                <a:ea typeface="ＭＳ Ｐゴシック" charset="0"/>
              </a:defRPr>
            </a:lvl5pPr>
            <a:lvl6pPr marL="446916" eaLnBrk="0" fontAlgn="base" hangingPunct="0">
              <a:spcBef>
                <a:spcPct val="0"/>
              </a:spcBef>
              <a:spcAft>
                <a:spcPct val="0"/>
              </a:spcAft>
              <a:defRPr sz="2000" i="1">
                <a:solidFill>
                  <a:schemeClr val="tx1"/>
                </a:solidFill>
                <a:latin typeface="Copperplate Gothic Light" charset="0"/>
                <a:ea typeface="ＭＳ Ｐゴシック" charset="0"/>
              </a:defRPr>
            </a:lvl6pPr>
            <a:lvl7pPr marL="893834" eaLnBrk="0" fontAlgn="base" hangingPunct="0">
              <a:spcBef>
                <a:spcPct val="0"/>
              </a:spcBef>
              <a:spcAft>
                <a:spcPct val="0"/>
              </a:spcAft>
              <a:defRPr sz="2000" i="1">
                <a:solidFill>
                  <a:schemeClr val="tx1"/>
                </a:solidFill>
                <a:latin typeface="Copperplate Gothic Light" charset="0"/>
                <a:ea typeface="ＭＳ Ｐゴシック" charset="0"/>
              </a:defRPr>
            </a:lvl7pPr>
            <a:lvl8pPr marL="1340750" eaLnBrk="0" fontAlgn="base" hangingPunct="0">
              <a:spcBef>
                <a:spcPct val="0"/>
              </a:spcBef>
              <a:spcAft>
                <a:spcPct val="0"/>
              </a:spcAft>
              <a:defRPr sz="2000" i="1">
                <a:solidFill>
                  <a:schemeClr val="tx1"/>
                </a:solidFill>
                <a:latin typeface="Copperplate Gothic Light" charset="0"/>
                <a:ea typeface="ＭＳ Ｐゴシック" charset="0"/>
              </a:defRPr>
            </a:lvl8pPr>
            <a:lvl9pPr marL="1787667" eaLnBrk="0" fontAlgn="base" hangingPunct="0">
              <a:spcBef>
                <a:spcPct val="0"/>
              </a:spcBef>
              <a:spcAft>
                <a:spcPct val="0"/>
              </a:spcAft>
              <a:defRPr sz="2000" i="1">
                <a:solidFill>
                  <a:schemeClr val="tx1"/>
                </a:solidFill>
                <a:latin typeface="Copperplate Gothic Light" charset="0"/>
                <a:ea typeface="ＭＳ Ｐゴシック" charset="0"/>
              </a:defRPr>
            </a:lvl9pPr>
          </a:lstStyle>
          <a:p>
            <a:fld id="{351A5F91-0611-2F49-A46D-9208E44A6BCD}" type="slidenum">
              <a:rPr lang="en-US" sz="1200" i="0">
                <a:latin typeface="Times New Roman" charset="0"/>
              </a:rPr>
              <a:pPr/>
              <a:t>21</a:t>
            </a:fld>
            <a:endParaRPr lang="en-US" sz="1200" i="0">
              <a:latin typeface="Times New Roman" charset="0"/>
            </a:endParaRPr>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p>
        </p:txBody>
      </p:sp>
    </p:spTree>
    <p:extLst>
      <p:ext uri="{BB962C8B-B14F-4D97-AF65-F5344CB8AC3E}">
        <p14:creationId xmlns:p14="http://schemas.microsoft.com/office/powerpoint/2010/main" val="27410545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5693FD4-8F83-4EF7-AC3F-0DC0388986B0}" type="slidenum">
              <a:rPr lang="en-US" smtClean="0"/>
              <a:pPr/>
              <a:t>22</a:t>
            </a:fld>
            <a:endParaRPr lang="en-US"/>
          </a:p>
        </p:txBody>
      </p:sp>
    </p:spTree>
    <p:extLst>
      <p:ext uri="{BB962C8B-B14F-4D97-AF65-F5344CB8AC3E}">
        <p14:creationId xmlns:p14="http://schemas.microsoft.com/office/powerpoint/2010/main" val="39398817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5693FD4-8F83-4EF7-AC3F-0DC0388986B0}" type="slidenum">
              <a:rPr lang="en-US" smtClean="0"/>
              <a:pPr/>
              <a:t>23</a:t>
            </a:fld>
            <a:endParaRPr lang="en-US"/>
          </a:p>
        </p:txBody>
      </p:sp>
    </p:spTree>
    <p:extLst>
      <p:ext uri="{BB962C8B-B14F-4D97-AF65-F5344CB8AC3E}">
        <p14:creationId xmlns:p14="http://schemas.microsoft.com/office/powerpoint/2010/main" val="36098793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The video includes functional closed captions that can be turned on/off during playback. PowerPoint’s Accessibility Checker flags a missing subtitles error because it cannot detect embedded caption tracks unless a separate VTT file is attached via the Playback tab. This is a false positive; captions are present and meet WCAG 2.1 SC 1.2.2.</a:t>
            </a:r>
          </a:p>
          <a:p>
            <a:endParaRPr lang="en-US" b="0" dirty="0"/>
          </a:p>
          <a:p>
            <a:endParaRPr lang="en-US" dirty="0"/>
          </a:p>
        </p:txBody>
      </p:sp>
      <p:sp>
        <p:nvSpPr>
          <p:cNvPr id="4" name="Slide Number Placeholder 3"/>
          <p:cNvSpPr>
            <a:spLocks noGrp="1"/>
          </p:cNvSpPr>
          <p:nvPr>
            <p:ph type="sldNum" sz="quarter" idx="5"/>
          </p:nvPr>
        </p:nvSpPr>
        <p:spPr/>
        <p:txBody>
          <a:bodyPr/>
          <a:lstStyle/>
          <a:p>
            <a:fld id="{75693FD4-8F83-4EF7-AC3F-0DC0388986B0}" type="slidenum">
              <a:rPr lang="en-US" smtClean="0"/>
              <a:pPr/>
              <a:t>25</a:t>
            </a:fld>
            <a:endParaRPr lang="en-US"/>
          </a:p>
        </p:txBody>
      </p:sp>
    </p:spTree>
    <p:extLst>
      <p:ext uri="{BB962C8B-B14F-4D97-AF65-F5344CB8AC3E}">
        <p14:creationId xmlns:p14="http://schemas.microsoft.com/office/powerpoint/2010/main" val="33883567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5693FD4-8F83-4EF7-AC3F-0DC0388986B0}" type="slidenum">
              <a:rPr lang="en-US" smtClean="0"/>
              <a:pPr/>
              <a:t>29</a:t>
            </a:fld>
            <a:endParaRPr lang="en-US"/>
          </a:p>
        </p:txBody>
      </p:sp>
    </p:spTree>
    <p:extLst>
      <p:ext uri="{BB962C8B-B14F-4D97-AF65-F5344CB8AC3E}">
        <p14:creationId xmlns:p14="http://schemas.microsoft.com/office/powerpoint/2010/main" val="15031565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5693FD4-8F83-4EF7-AC3F-0DC0388986B0}" type="slidenum">
              <a:rPr lang="en-US" smtClean="0"/>
              <a:pPr/>
              <a:t>6</a:t>
            </a:fld>
            <a:endParaRPr lang="en-US"/>
          </a:p>
        </p:txBody>
      </p:sp>
    </p:spTree>
    <p:extLst>
      <p:ext uri="{BB962C8B-B14F-4D97-AF65-F5344CB8AC3E}">
        <p14:creationId xmlns:p14="http://schemas.microsoft.com/office/powerpoint/2010/main" val="41296940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p:spPr>
        <p:txBody>
          <a:bodyPr/>
          <a:lstStyle/>
          <a:p>
            <a:fld id="{7F323556-48B5-43CC-8A2F-E4D2D8DAC09F}" type="slidenum">
              <a:rPr lang="en-US">
                <a:latin typeface="Times New Roman" pitchFamily="18" charset="0"/>
              </a:rPr>
              <a:pPr/>
              <a:t>33</a:t>
            </a:fld>
            <a:endParaRPr lang="en-US">
              <a:latin typeface="Times New Roman" pitchFamily="18" charset="0"/>
            </a:endParaRPr>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29719997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p:spPr>
        <p:txBody>
          <a:bodyPr/>
          <a:lstStyle/>
          <a:p>
            <a:fld id="{880A8D62-0EFB-48B7-9A73-67A263F81B65}" type="slidenum">
              <a:rPr lang="en-US">
                <a:latin typeface="Times New Roman" pitchFamily="18" charset="0"/>
              </a:rPr>
              <a:pPr/>
              <a:t>35</a:t>
            </a:fld>
            <a:endParaRPr lang="en-US">
              <a:latin typeface="Times New Roman" pitchFamily="18" charset="0"/>
            </a:endParaRPr>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noFill/>
          <a:ln/>
        </p:spPr>
        <p:txBody>
          <a:bodyPr/>
          <a:lstStyle/>
          <a:p>
            <a:endParaRPr lang="en-US">
              <a:ea typeface="ＭＳ Ｐゴシック" charset="-128"/>
            </a:endParaRPr>
          </a:p>
        </p:txBody>
      </p:sp>
    </p:spTree>
    <p:extLst>
      <p:ext uri="{BB962C8B-B14F-4D97-AF65-F5344CB8AC3E}">
        <p14:creationId xmlns:p14="http://schemas.microsoft.com/office/powerpoint/2010/main" val="42329225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i="1">
                <a:solidFill>
                  <a:schemeClr val="tx1"/>
                </a:solidFill>
                <a:latin typeface="Copperplate Gothic Light" charset="0"/>
                <a:ea typeface="ＭＳ Ｐゴシック" charset="0"/>
                <a:cs typeface="ＭＳ Ｐゴシック" charset="0"/>
              </a:defRPr>
            </a:lvl1pPr>
            <a:lvl2pPr marL="37078577" indent="-36631661">
              <a:defRPr sz="2000" i="1">
                <a:solidFill>
                  <a:schemeClr val="tx1"/>
                </a:solidFill>
                <a:latin typeface="Copperplate Gothic Light" charset="0"/>
                <a:ea typeface="ＭＳ Ｐゴシック" charset="0"/>
              </a:defRPr>
            </a:lvl2pPr>
            <a:lvl3pPr>
              <a:defRPr sz="2000" i="1">
                <a:solidFill>
                  <a:schemeClr val="tx1"/>
                </a:solidFill>
                <a:latin typeface="Copperplate Gothic Light" charset="0"/>
                <a:ea typeface="ＭＳ Ｐゴシック" charset="0"/>
              </a:defRPr>
            </a:lvl3pPr>
            <a:lvl4pPr>
              <a:defRPr sz="2000" i="1">
                <a:solidFill>
                  <a:schemeClr val="tx1"/>
                </a:solidFill>
                <a:latin typeface="Copperplate Gothic Light" charset="0"/>
                <a:ea typeface="ＭＳ Ｐゴシック" charset="0"/>
              </a:defRPr>
            </a:lvl4pPr>
            <a:lvl5pPr>
              <a:defRPr sz="2000" i="1">
                <a:solidFill>
                  <a:schemeClr val="tx1"/>
                </a:solidFill>
                <a:latin typeface="Copperplate Gothic Light" charset="0"/>
                <a:ea typeface="ＭＳ Ｐゴシック" charset="0"/>
              </a:defRPr>
            </a:lvl5pPr>
            <a:lvl6pPr marL="446916" eaLnBrk="0" fontAlgn="base" hangingPunct="0">
              <a:spcBef>
                <a:spcPct val="0"/>
              </a:spcBef>
              <a:spcAft>
                <a:spcPct val="0"/>
              </a:spcAft>
              <a:defRPr sz="2000" i="1">
                <a:solidFill>
                  <a:schemeClr val="tx1"/>
                </a:solidFill>
                <a:latin typeface="Copperplate Gothic Light" charset="0"/>
                <a:ea typeface="ＭＳ Ｐゴシック" charset="0"/>
              </a:defRPr>
            </a:lvl6pPr>
            <a:lvl7pPr marL="893834" eaLnBrk="0" fontAlgn="base" hangingPunct="0">
              <a:spcBef>
                <a:spcPct val="0"/>
              </a:spcBef>
              <a:spcAft>
                <a:spcPct val="0"/>
              </a:spcAft>
              <a:defRPr sz="2000" i="1">
                <a:solidFill>
                  <a:schemeClr val="tx1"/>
                </a:solidFill>
                <a:latin typeface="Copperplate Gothic Light" charset="0"/>
                <a:ea typeface="ＭＳ Ｐゴシック" charset="0"/>
              </a:defRPr>
            </a:lvl7pPr>
            <a:lvl8pPr marL="1340750" eaLnBrk="0" fontAlgn="base" hangingPunct="0">
              <a:spcBef>
                <a:spcPct val="0"/>
              </a:spcBef>
              <a:spcAft>
                <a:spcPct val="0"/>
              </a:spcAft>
              <a:defRPr sz="2000" i="1">
                <a:solidFill>
                  <a:schemeClr val="tx1"/>
                </a:solidFill>
                <a:latin typeface="Copperplate Gothic Light" charset="0"/>
                <a:ea typeface="ＭＳ Ｐゴシック" charset="0"/>
              </a:defRPr>
            </a:lvl8pPr>
            <a:lvl9pPr marL="1787667" eaLnBrk="0" fontAlgn="base" hangingPunct="0">
              <a:spcBef>
                <a:spcPct val="0"/>
              </a:spcBef>
              <a:spcAft>
                <a:spcPct val="0"/>
              </a:spcAft>
              <a:defRPr sz="2000" i="1">
                <a:solidFill>
                  <a:schemeClr val="tx1"/>
                </a:solidFill>
                <a:latin typeface="Copperplate Gothic Light" charset="0"/>
                <a:ea typeface="ＭＳ Ｐゴシック" charset="0"/>
              </a:defRPr>
            </a:lvl9pPr>
          </a:lstStyle>
          <a:p>
            <a:fld id="{581EA0F0-4D64-9C40-AF80-C3D95F8A8D03}" type="slidenum">
              <a:rPr lang="en-US" sz="1200" i="0">
                <a:latin typeface="Times New Roman" charset="0"/>
              </a:rPr>
              <a:pPr/>
              <a:t>45</a:t>
            </a:fld>
            <a:endParaRPr lang="en-US" sz="1200" i="0">
              <a:latin typeface="Times New Roman" charset="0"/>
            </a:endParaRPr>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33316133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i="1">
                <a:solidFill>
                  <a:schemeClr val="tx1"/>
                </a:solidFill>
                <a:latin typeface="Copperplate Gothic Light" charset="0"/>
                <a:ea typeface="ＭＳ Ｐゴシック" charset="0"/>
                <a:cs typeface="ＭＳ Ｐゴシック" charset="0"/>
              </a:defRPr>
            </a:lvl1pPr>
            <a:lvl2pPr marL="37078577" indent="-36631661">
              <a:defRPr sz="2000" i="1">
                <a:solidFill>
                  <a:schemeClr val="tx1"/>
                </a:solidFill>
                <a:latin typeface="Copperplate Gothic Light" charset="0"/>
                <a:ea typeface="ＭＳ Ｐゴシック" charset="0"/>
              </a:defRPr>
            </a:lvl2pPr>
            <a:lvl3pPr>
              <a:defRPr sz="2000" i="1">
                <a:solidFill>
                  <a:schemeClr val="tx1"/>
                </a:solidFill>
                <a:latin typeface="Copperplate Gothic Light" charset="0"/>
                <a:ea typeface="ＭＳ Ｐゴシック" charset="0"/>
              </a:defRPr>
            </a:lvl3pPr>
            <a:lvl4pPr>
              <a:defRPr sz="2000" i="1">
                <a:solidFill>
                  <a:schemeClr val="tx1"/>
                </a:solidFill>
                <a:latin typeface="Copperplate Gothic Light" charset="0"/>
                <a:ea typeface="ＭＳ Ｐゴシック" charset="0"/>
              </a:defRPr>
            </a:lvl4pPr>
            <a:lvl5pPr>
              <a:defRPr sz="2000" i="1">
                <a:solidFill>
                  <a:schemeClr val="tx1"/>
                </a:solidFill>
                <a:latin typeface="Copperplate Gothic Light" charset="0"/>
                <a:ea typeface="ＭＳ Ｐゴシック" charset="0"/>
              </a:defRPr>
            </a:lvl5pPr>
            <a:lvl6pPr marL="446916" eaLnBrk="0" fontAlgn="base" hangingPunct="0">
              <a:spcBef>
                <a:spcPct val="0"/>
              </a:spcBef>
              <a:spcAft>
                <a:spcPct val="0"/>
              </a:spcAft>
              <a:defRPr sz="2000" i="1">
                <a:solidFill>
                  <a:schemeClr val="tx1"/>
                </a:solidFill>
                <a:latin typeface="Copperplate Gothic Light" charset="0"/>
                <a:ea typeface="ＭＳ Ｐゴシック" charset="0"/>
              </a:defRPr>
            </a:lvl6pPr>
            <a:lvl7pPr marL="893834" eaLnBrk="0" fontAlgn="base" hangingPunct="0">
              <a:spcBef>
                <a:spcPct val="0"/>
              </a:spcBef>
              <a:spcAft>
                <a:spcPct val="0"/>
              </a:spcAft>
              <a:defRPr sz="2000" i="1">
                <a:solidFill>
                  <a:schemeClr val="tx1"/>
                </a:solidFill>
                <a:latin typeface="Copperplate Gothic Light" charset="0"/>
                <a:ea typeface="ＭＳ Ｐゴシック" charset="0"/>
              </a:defRPr>
            </a:lvl7pPr>
            <a:lvl8pPr marL="1340750" eaLnBrk="0" fontAlgn="base" hangingPunct="0">
              <a:spcBef>
                <a:spcPct val="0"/>
              </a:spcBef>
              <a:spcAft>
                <a:spcPct val="0"/>
              </a:spcAft>
              <a:defRPr sz="2000" i="1">
                <a:solidFill>
                  <a:schemeClr val="tx1"/>
                </a:solidFill>
                <a:latin typeface="Copperplate Gothic Light" charset="0"/>
                <a:ea typeface="ＭＳ Ｐゴシック" charset="0"/>
              </a:defRPr>
            </a:lvl8pPr>
            <a:lvl9pPr marL="1787667" eaLnBrk="0" fontAlgn="base" hangingPunct="0">
              <a:spcBef>
                <a:spcPct val="0"/>
              </a:spcBef>
              <a:spcAft>
                <a:spcPct val="0"/>
              </a:spcAft>
              <a:defRPr sz="2000" i="1">
                <a:solidFill>
                  <a:schemeClr val="tx1"/>
                </a:solidFill>
                <a:latin typeface="Copperplate Gothic Light" charset="0"/>
                <a:ea typeface="ＭＳ Ｐゴシック" charset="0"/>
              </a:defRPr>
            </a:lvl9pPr>
          </a:lstStyle>
          <a:p>
            <a:fld id="{638674CE-F917-844C-8B83-A0DB983E9D0D}" type="slidenum">
              <a:rPr lang="en-US" sz="1200" i="0">
                <a:latin typeface="Times New Roman" charset="0"/>
              </a:rPr>
              <a:pPr/>
              <a:t>46</a:t>
            </a:fld>
            <a:endParaRPr lang="en-US" sz="1200" i="0">
              <a:latin typeface="Times New Roman" charset="0"/>
            </a:endParaRPr>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p>
        </p:txBody>
      </p:sp>
    </p:spTree>
    <p:extLst>
      <p:ext uri="{BB962C8B-B14F-4D97-AF65-F5344CB8AC3E}">
        <p14:creationId xmlns:p14="http://schemas.microsoft.com/office/powerpoint/2010/main" val="27771171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i="1">
                <a:solidFill>
                  <a:schemeClr val="tx1"/>
                </a:solidFill>
                <a:latin typeface="Copperplate Gothic Light" charset="0"/>
                <a:ea typeface="ＭＳ Ｐゴシック" charset="0"/>
                <a:cs typeface="ＭＳ Ｐゴシック" charset="0"/>
              </a:defRPr>
            </a:lvl1pPr>
            <a:lvl2pPr marL="37078577" indent="-36631661">
              <a:defRPr sz="2000" i="1">
                <a:solidFill>
                  <a:schemeClr val="tx1"/>
                </a:solidFill>
                <a:latin typeface="Copperplate Gothic Light" charset="0"/>
                <a:ea typeface="ＭＳ Ｐゴシック" charset="0"/>
              </a:defRPr>
            </a:lvl2pPr>
            <a:lvl3pPr>
              <a:defRPr sz="2000" i="1">
                <a:solidFill>
                  <a:schemeClr val="tx1"/>
                </a:solidFill>
                <a:latin typeface="Copperplate Gothic Light" charset="0"/>
                <a:ea typeface="ＭＳ Ｐゴシック" charset="0"/>
              </a:defRPr>
            </a:lvl3pPr>
            <a:lvl4pPr>
              <a:defRPr sz="2000" i="1">
                <a:solidFill>
                  <a:schemeClr val="tx1"/>
                </a:solidFill>
                <a:latin typeface="Copperplate Gothic Light" charset="0"/>
                <a:ea typeface="ＭＳ Ｐゴシック" charset="0"/>
              </a:defRPr>
            </a:lvl4pPr>
            <a:lvl5pPr>
              <a:defRPr sz="2000" i="1">
                <a:solidFill>
                  <a:schemeClr val="tx1"/>
                </a:solidFill>
                <a:latin typeface="Copperplate Gothic Light" charset="0"/>
                <a:ea typeface="ＭＳ Ｐゴシック" charset="0"/>
              </a:defRPr>
            </a:lvl5pPr>
            <a:lvl6pPr marL="446916" eaLnBrk="0" fontAlgn="base" hangingPunct="0">
              <a:spcBef>
                <a:spcPct val="0"/>
              </a:spcBef>
              <a:spcAft>
                <a:spcPct val="0"/>
              </a:spcAft>
              <a:defRPr sz="2000" i="1">
                <a:solidFill>
                  <a:schemeClr val="tx1"/>
                </a:solidFill>
                <a:latin typeface="Copperplate Gothic Light" charset="0"/>
                <a:ea typeface="ＭＳ Ｐゴシック" charset="0"/>
              </a:defRPr>
            </a:lvl6pPr>
            <a:lvl7pPr marL="893834" eaLnBrk="0" fontAlgn="base" hangingPunct="0">
              <a:spcBef>
                <a:spcPct val="0"/>
              </a:spcBef>
              <a:spcAft>
                <a:spcPct val="0"/>
              </a:spcAft>
              <a:defRPr sz="2000" i="1">
                <a:solidFill>
                  <a:schemeClr val="tx1"/>
                </a:solidFill>
                <a:latin typeface="Copperplate Gothic Light" charset="0"/>
                <a:ea typeface="ＭＳ Ｐゴシック" charset="0"/>
              </a:defRPr>
            </a:lvl7pPr>
            <a:lvl8pPr marL="1340750" eaLnBrk="0" fontAlgn="base" hangingPunct="0">
              <a:spcBef>
                <a:spcPct val="0"/>
              </a:spcBef>
              <a:spcAft>
                <a:spcPct val="0"/>
              </a:spcAft>
              <a:defRPr sz="2000" i="1">
                <a:solidFill>
                  <a:schemeClr val="tx1"/>
                </a:solidFill>
                <a:latin typeface="Copperplate Gothic Light" charset="0"/>
                <a:ea typeface="ＭＳ Ｐゴシック" charset="0"/>
              </a:defRPr>
            </a:lvl8pPr>
            <a:lvl9pPr marL="1787667" eaLnBrk="0" fontAlgn="base" hangingPunct="0">
              <a:spcBef>
                <a:spcPct val="0"/>
              </a:spcBef>
              <a:spcAft>
                <a:spcPct val="0"/>
              </a:spcAft>
              <a:defRPr sz="2000" i="1">
                <a:solidFill>
                  <a:schemeClr val="tx1"/>
                </a:solidFill>
                <a:latin typeface="Copperplate Gothic Light" charset="0"/>
                <a:ea typeface="ＭＳ Ｐゴシック" charset="0"/>
              </a:defRPr>
            </a:lvl9pPr>
          </a:lstStyle>
          <a:p>
            <a:fld id="{D42AB6F1-96A8-8B45-9399-FD465492F656}" type="slidenum">
              <a:rPr lang="en-US" sz="1200" i="0">
                <a:latin typeface="Times New Roman" charset="0"/>
              </a:rPr>
              <a:pPr/>
              <a:t>47</a:t>
            </a:fld>
            <a:endParaRPr lang="en-US" sz="1200" i="0">
              <a:latin typeface="Times New Roman" charset="0"/>
            </a:endParaRPr>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38660181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i="1">
                <a:solidFill>
                  <a:schemeClr val="tx1"/>
                </a:solidFill>
                <a:latin typeface="Copperplate Gothic Light" charset="0"/>
                <a:ea typeface="ＭＳ Ｐゴシック" charset="0"/>
                <a:cs typeface="ＭＳ Ｐゴシック" charset="0"/>
              </a:defRPr>
            </a:lvl1pPr>
            <a:lvl2pPr marL="37078577" indent="-36631661">
              <a:defRPr sz="2000" i="1">
                <a:solidFill>
                  <a:schemeClr val="tx1"/>
                </a:solidFill>
                <a:latin typeface="Copperplate Gothic Light" charset="0"/>
                <a:ea typeface="ＭＳ Ｐゴシック" charset="0"/>
              </a:defRPr>
            </a:lvl2pPr>
            <a:lvl3pPr>
              <a:defRPr sz="2000" i="1">
                <a:solidFill>
                  <a:schemeClr val="tx1"/>
                </a:solidFill>
                <a:latin typeface="Copperplate Gothic Light" charset="0"/>
                <a:ea typeface="ＭＳ Ｐゴシック" charset="0"/>
              </a:defRPr>
            </a:lvl3pPr>
            <a:lvl4pPr>
              <a:defRPr sz="2000" i="1">
                <a:solidFill>
                  <a:schemeClr val="tx1"/>
                </a:solidFill>
                <a:latin typeface="Copperplate Gothic Light" charset="0"/>
                <a:ea typeface="ＭＳ Ｐゴシック" charset="0"/>
              </a:defRPr>
            </a:lvl4pPr>
            <a:lvl5pPr>
              <a:defRPr sz="2000" i="1">
                <a:solidFill>
                  <a:schemeClr val="tx1"/>
                </a:solidFill>
                <a:latin typeface="Copperplate Gothic Light" charset="0"/>
                <a:ea typeface="ＭＳ Ｐゴシック" charset="0"/>
              </a:defRPr>
            </a:lvl5pPr>
            <a:lvl6pPr marL="446916" eaLnBrk="0" fontAlgn="base" hangingPunct="0">
              <a:spcBef>
                <a:spcPct val="0"/>
              </a:spcBef>
              <a:spcAft>
                <a:spcPct val="0"/>
              </a:spcAft>
              <a:defRPr sz="2000" i="1">
                <a:solidFill>
                  <a:schemeClr val="tx1"/>
                </a:solidFill>
                <a:latin typeface="Copperplate Gothic Light" charset="0"/>
                <a:ea typeface="ＭＳ Ｐゴシック" charset="0"/>
              </a:defRPr>
            </a:lvl6pPr>
            <a:lvl7pPr marL="893834" eaLnBrk="0" fontAlgn="base" hangingPunct="0">
              <a:spcBef>
                <a:spcPct val="0"/>
              </a:spcBef>
              <a:spcAft>
                <a:spcPct val="0"/>
              </a:spcAft>
              <a:defRPr sz="2000" i="1">
                <a:solidFill>
                  <a:schemeClr val="tx1"/>
                </a:solidFill>
                <a:latin typeface="Copperplate Gothic Light" charset="0"/>
                <a:ea typeface="ＭＳ Ｐゴシック" charset="0"/>
              </a:defRPr>
            </a:lvl7pPr>
            <a:lvl8pPr marL="1340750" eaLnBrk="0" fontAlgn="base" hangingPunct="0">
              <a:spcBef>
                <a:spcPct val="0"/>
              </a:spcBef>
              <a:spcAft>
                <a:spcPct val="0"/>
              </a:spcAft>
              <a:defRPr sz="2000" i="1">
                <a:solidFill>
                  <a:schemeClr val="tx1"/>
                </a:solidFill>
                <a:latin typeface="Copperplate Gothic Light" charset="0"/>
                <a:ea typeface="ＭＳ Ｐゴシック" charset="0"/>
              </a:defRPr>
            </a:lvl8pPr>
            <a:lvl9pPr marL="1787667" eaLnBrk="0" fontAlgn="base" hangingPunct="0">
              <a:spcBef>
                <a:spcPct val="0"/>
              </a:spcBef>
              <a:spcAft>
                <a:spcPct val="0"/>
              </a:spcAft>
              <a:defRPr sz="2000" i="1">
                <a:solidFill>
                  <a:schemeClr val="tx1"/>
                </a:solidFill>
                <a:latin typeface="Copperplate Gothic Light" charset="0"/>
                <a:ea typeface="ＭＳ Ｐゴシック" charset="0"/>
              </a:defRPr>
            </a:lvl9pPr>
          </a:lstStyle>
          <a:p>
            <a:fld id="{99611E04-6DA2-3140-9C96-D970A32DCE4E}" type="slidenum">
              <a:rPr lang="en-US" sz="1200" i="0">
                <a:latin typeface="Times New Roman" charset="0"/>
              </a:rPr>
              <a:pPr/>
              <a:t>48</a:t>
            </a:fld>
            <a:endParaRPr lang="en-US" sz="1200" i="0">
              <a:latin typeface="Times New Roman" charset="0"/>
            </a:endParaRP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57984471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i="1">
                <a:solidFill>
                  <a:schemeClr val="tx1"/>
                </a:solidFill>
                <a:latin typeface="Copperplate Gothic Light" charset="0"/>
                <a:ea typeface="ＭＳ Ｐゴシック" charset="0"/>
                <a:cs typeface="ＭＳ Ｐゴシック" charset="0"/>
              </a:defRPr>
            </a:lvl1pPr>
            <a:lvl2pPr marL="37078577" indent="-36631661">
              <a:defRPr sz="2000" i="1">
                <a:solidFill>
                  <a:schemeClr val="tx1"/>
                </a:solidFill>
                <a:latin typeface="Copperplate Gothic Light" charset="0"/>
                <a:ea typeface="ＭＳ Ｐゴシック" charset="0"/>
              </a:defRPr>
            </a:lvl2pPr>
            <a:lvl3pPr>
              <a:defRPr sz="2000" i="1">
                <a:solidFill>
                  <a:schemeClr val="tx1"/>
                </a:solidFill>
                <a:latin typeface="Copperplate Gothic Light" charset="0"/>
                <a:ea typeface="ＭＳ Ｐゴシック" charset="0"/>
              </a:defRPr>
            </a:lvl3pPr>
            <a:lvl4pPr>
              <a:defRPr sz="2000" i="1">
                <a:solidFill>
                  <a:schemeClr val="tx1"/>
                </a:solidFill>
                <a:latin typeface="Copperplate Gothic Light" charset="0"/>
                <a:ea typeface="ＭＳ Ｐゴシック" charset="0"/>
              </a:defRPr>
            </a:lvl4pPr>
            <a:lvl5pPr>
              <a:defRPr sz="2000" i="1">
                <a:solidFill>
                  <a:schemeClr val="tx1"/>
                </a:solidFill>
                <a:latin typeface="Copperplate Gothic Light" charset="0"/>
                <a:ea typeface="ＭＳ Ｐゴシック" charset="0"/>
              </a:defRPr>
            </a:lvl5pPr>
            <a:lvl6pPr marL="446916" eaLnBrk="0" fontAlgn="base" hangingPunct="0">
              <a:spcBef>
                <a:spcPct val="0"/>
              </a:spcBef>
              <a:spcAft>
                <a:spcPct val="0"/>
              </a:spcAft>
              <a:defRPr sz="2000" i="1">
                <a:solidFill>
                  <a:schemeClr val="tx1"/>
                </a:solidFill>
                <a:latin typeface="Copperplate Gothic Light" charset="0"/>
                <a:ea typeface="ＭＳ Ｐゴシック" charset="0"/>
              </a:defRPr>
            </a:lvl6pPr>
            <a:lvl7pPr marL="893834" eaLnBrk="0" fontAlgn="base" hangingPunct="0">
              <a:spcBef>
                <a:spcPct val="0"/>
              </a:spcBef>
              <a:spcAft>
                <a:spcPct val="0"/>
              </a:spcAft>
              <a:defRPr sz="2000" i="1">
                <a:solidFill>
                  <a:schemeClr val="tx1"/>
                </a:solidFill>
                <a:latin typeface="Copperplate Gothic Light" charset="0"/>
                <a:ea typeface="ＭＳ Ｐゴシック" charset="0"/>
              </a:defRPr>
            </a:lvl7pPr>
            <a:lvl8pPr marL="1340750" eaLnBrk="0" fontAlgn="base" hangingPunct="0">
              <a:spcBef>
                <a:spcPct val="0"/>
              </a:spcBef>
              <a:spcAft>
                <a:spcPct val="0"/>
              </a:spcAft>
              <a:defRPr sz="2000" i="1">
                <a:solidFill>
                  <a:schemeClr val="tx1"/>
                </a:solidFill>
                <a:latin typeface="Copperplate Gothic Light" charset="0"/>
                <a:ea typeface="ＭＳ Ｐゴシック" charset="0"/>
              </a:defRPr>
            </a:lvl8pPr>
            <a:lvl9pPr marL="1787667" eaLnBrk="0" fontAlgn="base" hangingPunct="0">
              <a:spcBef>
                <a:spcPct val="0"/>
              </a:spcBef>
              <a:spcAft>
                <a:spcPct val="0"/>
              </a:spcAft>
              <a:defRPr sz="2000" i="1">
                <a:solidFill>
                  <a:schemeClr val="tx1"/>
                </a:solidFill>
                <a:latin typeface="Copperplate Gothic Light" charset="0"/>
                <a:ea typeface="ＭＳ Ｐゴシック" charset="0"/>
              </a:defRPr>
            </a:lvl9pPr>
          </a:lstStyle>
          <a:p>
            <a:fld id="{8D99FE1C-B361-7344-AA35-1105569B0542}" type="slidenum">
              <a:rPr lang="en-US" sz="1200" i="0">
                <a:latin typeface="Times New Roman" charset="0"/>
              </a:rPr>
              <a:pPr/>
              <a:t>49</a:t>
            </a:fld>
            <a:endParaRPr lang="en-US" sz="1200" i="0">
              <a:latin typeface="Times New Roman" charset="0"/>
            </a:endParaRPr>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272109104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i="1">
                <a:solidFill>
                  <a:schemeClr val="tx1"/>
                </a:solidFill>
                <a:latin typeface="Copperplate Gothic Light" charset="0"/>
                <a:ea typeface="ＭＳ Ｐゴシック" charset="0"/>
                <a:cs typeface="ＭＳ Ｐゴシック" charset="0"/>
              </a:defRPr>
            </a:lvl1pPr>
            <a:lvl2pPr marL="37078577" indent="-36631661">
              <a:defRPr sz="2000" i="1">
                <a:solidFill>
                  <a:schemeClr val="tx1"/>
                </a:solidFill>
                <a:latin typeface="Copperplate Gothic Light" charset="0"/>
                <a:ea typeface="ＭＳ Ｐゴシック" charset="0"/>
              </a:defRPr>
            </a:lvl2pPr>
            <a:lvl3pPr>
              <a:defRPr sz="2000" i="1">
                <a:solidFill>
                  <a:schemeClr val="tx1"/>
                </a:solidFill>
                <a:latin typeface="Copperplate Gothic Light" charset="0"/>
                <a:ea typeface="ＭＳ Ｐゴシック" charset="0"/>
              </a:defRPr>
            </a:lvl3pPr>
            <a:lvl4pPr>
              <a:defRPr sz="2000" i="1">
                <a:solidFill>
                  <a:schemeClr val="tx1"/>
                </a:solidFill>
                <a:latin typeface="Copperplate Gothic Light" charset="0"/>
                <a:ea typeface="ＭＳ Ｐゴシック" charset="0"/>
              </a:defRPr>
            </a:lvl4pPr>
            <a:lvl5pPr>
              <a:defRPr sz="2000" i="1">
                <a:solidFill>
                  <a:schemeClr val="tx1"/>
                </a:solidFill>
                <a:latin typeface="Copperplate Gothic Light" charset="0"/>
                <a:ea typeface="ＭＳ Ｐゴシック" charset="0"/>
              </a:defRPr>
            </a:lvl5pPr>
            <a:lvl6pPr marL="446916" eaLnBrk="0" fontAlgn="base" hangingPunct="0">
              <a:spcBef>
                <a:spcPct val="0"/>
              </a:spcBef>
              <a:spcAft>
                <a:spcPct val="0"/>
              </a:spcAft>
              <a:defRPr sz="2000" i="1">
                <a:solidFill>
                  <a:schemeClr val="tx1"/>
                </a:solidFill>
                <a:latin typeface="Copperplate Gothic Light" charset="0"/>
                <a:ea typeface="ＭＳ Ｐゴシック" charset="0"/>
              </a:defRPr>
            </a:lvl6pPr>
            <a:lvl7pPr marL="893834" eaLnBrk="0" fontAlgn="base" hangingPunct="0">
              <a:spcBef>
                <a:spcPct val="0"/>
              </a:spcBef>
              <a:spcAft>
                <a:spcPct val="0"/>
              </a:spcAft>
              <a:defRPr sz="2000" i="1">
                <a:solidFill>
                  <a:schemeClr val="tx1"/>
                </a:solidFill>
                <a:latin typeface="Copperplate Gothic Light" charset="0"/>
                <a:ea typeface="ＭＳ Ｐゴシック" charset="0"/>
              </a:defRPr>
            </a:lvl7pPr>
            <a:lvl8pPr marL="1340750" eaLnBrk="0" fontAlgn="base" hangingPunct="0">
              <a:spcBef>
                <a:spcPct val="0"/>
              </a:spcBef>
              <a:spcAft>
                <a:spcPct val="0"/>
              </a:spcAft>
              <a:defRPr sz="2000" i="1">
                <a:solidFill>
                  <a:schemeClr val="tx1"/>
                </a:solidFill>
                <a:latin typeface="Copperplate Gothic Light" charset="0"/>
                <a:ea typeface="ＭＳ Ｐゴシック" charset="0"/>
              </a:defRPr>
            </a:lvl8pPr>
            <a:lvl9pPr marL="1787667" eaLnBrk="0" fontAlgn="base" hangingPunct="0">
              <a:spcBef>
                <a:spcPct val="0"/>
              </a:spcBef>
              <a:spcAft>
                <a:spcPct val="0"/>
              </a:spcAft>
              <a:defRPr sz="2000" i="1">
                <a:solidFill>
                  <a:schemeClr val="tx1"/>
                </a:solidFill>
                <a:latin typeface="Copperplate Gothic Light" charset="0"/>
                <a:ea typeface="ＭＳ Ｐゴシック" charset="0"/>
              </a:defRPr>
            </a:lvl9pPr>
          </a:lstStyle>
          <a:p>
            <a:fld id="{858A7F7A-71DF-8844-AD5D-67337E375D43}" type="slidenum">
              <a:rPr lang="en-US" sz="1200" i="0">
                <a:latin typeface="Times New Roman" charset="0"/>
              </a:rPr>
              <a:pPr/>
              <a:t>50</a:t>
            </a:fld>
            <a:endParaRPr lang="en-US" sz="1200" i="0">
              <a:latin typeface="Times New Roman" charset="0"/>
            </a:endParaRPr>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336998600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i="1">
                <a:solidFill>
                  <a:schemeClr val="tx1"/>
                </a:solidFill>
                <a:latin typeface="Copperplate Gothic Light" charset="0"/>
                <a:ea typeface="ＭＳ Ｐゴシック" charset="0"/>
                <a:cs typeface="ＭＳ Ｐゴシック" charset="0"/>
              </a:defRPr>
            </a:lvl1pPr>
            <a:lvl2pPr marL="37078577" indent="-36631661">
              <a:defRPr sz="2000" i="1">
                <a:solidFill>
                  <a:schemeClr val="tx1"/>
                </a:solidFill>
                <a:latin typeface="Copperplate Gothic Light" charset="0"/>
                <a:ea typeface="ＭＳ Ｐゴシック" charset="0"/>
              </a:defRPr>
            </a:lvl2pPr>
            <a:lvl3pPr>
              <a:defRPr sz="2000" i="1">
                <a:solidFill>
                  <a:schemeClr val="tx1"/>
                </a:solidFill>
                <a:latin typeface="Copperplate Gothic Light" charset="0"/>
                <a:ea typeface="ＭＳ Ｐゴシック" charset="0"/>
              </a:defRPr>
            </a:lvl3pPr>
            <a:lvl4pPr>
              <a:defRPr sz="2000" i="1">
                <a:solidFill>
                  <a:schemeClr val="tx1"/>
                </a:solidFill>
                <a:latin typeface="Copperplate Gothic Light" charset="0"/>
                <a:ea typeface="ＭＳ Ｐゴシック" charset="0"/>
              </a:defRPr>
            </a:lvl4pPr>
            <a:lvl5pPr>
              <a:defRPr sz="2000" i="1">
                <a:solidFill>
                  <a:schemeClr val="tx1"/>
                </a:solidFill>
                <a:latin typeface="Copperplate Gothic Light" charset="0"/>
                <a:ea typeface="ＭＳ Ｐゴシック" charset="0"/>
              </a:defRPr>
            </a:lvl5pPr>
            <a:lvl6pPr marL="446916" eaLnBrk="0" fontAlgn="base" hangingPunct="0">
              <a:spcBef>
                <a:spcPct val="0"/>
              </a:spcBef>
              <a:spcAft>
                <a:spcPct val="0"/>
              </a:spcAft>
              <a:defRPr sz="2000" i="1">
                <a:solidFill>
                  <a:schemeClr val="tx1"/>
                </a:solidFill>
                <a:latin typeface="Copperplate Gothic Light" charset="0"/>
                <a:ea typeface="ＭＳ Ｐゴシック" charset="0"/>
              </a:defRPr>
            </a:lvl6pPr>
            <a:lvl7pPr marL="893834" eaLnBrk="0" fontAlgn="base" hangingPunct="0">
              <a:spcBef>
                <a:spcPct val="0"/>
              </a:spcBef>
              <a:spcAft>
                <a:spcPct val="0"/>
              </a:spcAft>
              <a:defRPr sz="2000" i="1">
                <a:solidFill>
                  <a:schemeClr val="tx1"/>
                </a:solidFill>
                <a:latin typeface="Copperplate Gothic Light" charset="0"/>
                <a:ea typeface="ＭＳ Ｐゴシック" charset="0"/>
              </a:defRPr>
            </a:lvl7pPr>
            <a:lvl8pPr marL="1340750" eaLnBrk="0" fontAlgn="base" hangingPunct="0">
              <a:spcBef>
                <a:spcPct val="0"/>
              </a:spcBef>
              <a:spcAft>
                <a:spcPct val="0"/>
              </a:spcAft>
              <a:defRPr sz="2000" i="1">
                <a:solidFill>
                  <a:schemeClr val="tx1"/>
                </a:solidFill>
                <a:latin typeface="Copperplate Gothic Light" charset="0"/>
                <a:ea typeface="ＭＳ Ｐゴシック" charset="0"/>
              </a:defRPr>
            </a:lvl8pPr>
            <a:lvl9pPr marL="1787667" eaLnBrk="0" fontAlgn="base" hangingPunct="0">
              <a:spcBef>
                <a:spcPct val="0"/>
              </a:spcBef>
              <a:spcAft>
                <a:spcPct val="0"/>
              </a:spcAft>
              <a:defRPr sz="2000" i="1">
                <a:solidFill>
                  <a:schemeClr val="tx1"/>
                </a:solidFill>
                <a:latin typeface="Copperplate Gothic Light" charset="0"/>
                <a:ea typeface="ＭＳ Ｐゴシック" charset="0"/>
              </a:defRPr>
            </a:lvl9pPr>
          </a:lstStyle>
          <a:p>
            <a:fld id="{67785E3A-78A5-F34D-A3F3-54D8B181871D}" type="slidenum">
              <a:rPr lang="en-US" sz="1200" i="0">
                <a:latin typeface="Times New Roman" charset="0"/>
              </a:rPr>
              <a:pPr/>
              <a:t>51</a:t>
            </a:fld>
            <a:endParaRPr lang="en-US" sz="1200" i="0">
              <a:latin typeface="Times New Roman" charset="0"/>
            </a:endParaRPr>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358278090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i="1">
                <a:solidFill>
                  <a:schemeClr val="tx1"/>
                </a:solidFill>
                <a:latin typeface="Copperplate Gothic Light" charset="0"/>
                <a:ea typeface="ＭＳ Ｐゴシック" charset="0"/>
                <a:cs typeface="ＭＳ Ｐゴシック" charset="0"/>
              </a:defRPr>
            </a:lvl1pPr>
            <a:lvl2pPr marL="37078577" indent="-36631661">
              <a:defRPr sz="2000" i="1">
                <a:solidFill>
                  <a:schemeClr val="tx1"/>
                </a:solidFill>
                <a:latin typeface="Copperplate Gothic Light" charset="0"/>
                <a:ea typeface="ＭＳ Ｐゴシック" charset="0"/>
              </a:defRPr>
            </a:lvl2pPr>
            <a:lvl3pPr>
              <a:defRPr sz="2000" i="1">
                <a:solidFill>
                  <a:schemeClr val="tx1"/>
                </a:solidFill>
                <a:latin typeface="Copperplate Gothic Light" charset="0"/>
                <a:ea typeface="ＭＳ Ｐゴシック" charset="0"/>
              </a:defRPr>
            </a:lvl3pPr>
            <a:lvl4pPr>
              <a:defRPr sz="2000" i="1">
                <a:solidFill>
                  <a:schemeClr val="tx1"/>
                </a:solidFill>
                <a:latin typeface="Copperplate Gothic Light" charset="0"/>
                <a:ea typeface="ＭＳ Ｐゴシック" charset="0"/>
              </a:defRPr>
            </a:lvl4pPr>
            <a:lvl5pPr>
              <a:defRPr sz="2000" i="1">
                <a:solidFill>
                  <a:schemeClr val="tx1"/>
                </a:solidFill>
                <a:latin typeface="Copperplate Gothic Light" charset="0"/>
                <a:ea typeface="ＭＳ Ｐゴシック" charset="0"/>
              </a:defRPr>
            </a:lvl5pPr>
            <a:lvl6pPr marL="446916" eaLnBrk="0" fontAlgn="base" hangingPunct="0">
              <a:spcBef>
                <a:spcPct val="0"/>
              </a:spcBef>
              <a:spcAft>
                <a:spcPct val="0"/>
              </a:spcAft>
              <a:defRPr sz="2000" i="1">
                <a:solidFill>
                  <a:schemeClr val="tx1"/>
                </a:solidFill>
                <a:latin typeface="Copperplate Gothic Light" charset="0"/>
                <a:ea typeface="ＭＳ Ｐゴシック" charset="0"/>
              </a:defRPr>
            </a:lvl6pPr>
            <a:lvl7pPr marL="893834" eaLnBrk="0" fontAlgn="base" hangingPunct="0">
              <a:spcBef>
                <a:spcPct val="0"/>
              </a:spcBef>
              <a:spcAft>
                <a:spcPct val="0"/>
              </a:spcAft>
              <a:defRPr sz="2000" i="1">
                <a:solidFill>
                  <a:schemeClr val="tx1"/>
                </a:solidFill>
                <a:latin typeface="Copperplate Gothic Light" charset="0"/>
                <a:ea typeface="ＭＳ Ｐゴシック" charset="0"/>
              </a:defRPr>
            </a:lvl7pPr>
            <a:lvl8pPr marL="1340750" eaLnBrk="0" fontAlgn="base" hangingPunct="0">
              <a:spcBef>
                <a:spcPct val="0"/>
              </a:spcBef>
              <a:spcAft>
                <a:spcPct val="0"/>
              </a:spcAft>
              <a:defRPr sz="2000" i="1">
                <a:solidFill>
                  <a:schemeClr val="tx1"/>
                </a:solidFill>
                <a:latin typeface="Copperplate Gothic Light" charset="0"/>
                <a:ea typeface="ＭＳ Ｐゴシック" charset="0"/>
              </a:defRPr>
            </a:lvl8pPr>
            <a:lvl9pPr marL="1787667" eaLnBrk="0" fontAlgn="base" hangingPunct="0">
              <a:spcBef>
                <a:spcPct val="0"/>
              </a:spcBef>
              <a:spcAft>
                <a:spcPct val="0"/>
              </a:spcAft>
              <a:defRPr sz="2000" i="1">
                <a:solidFill>
                  <a:schemeClr val="tx1"/>
                </a:solidFill>
                <a:latin typeface="Copperplate Gothic Light" charset="0"/>
                <a:ea typeface="ＭＳ Ｐゴシック" charset="0"/>
              </a:defRPr>
            </a:lvl9pPr>
          </a:lstStyle>
          <a:p>
            <a:fld id="{E0FED0DF-9BEF-F44A-884A-B5A46446356C}" type="slidenum">
              <a:rPr lang="en-US" sz="1200" i="0">
                <a:latin typeface="Times New Roman" charset="0"/>
              </a:rPr>
              <a:pPr/>
              <a:t>52</a:t>
            </a:fld>
            <a:endParaRPr lang="en-US" sz="1200" i="0">
              <a:latin typeface="Times New Roman" charset="0"/>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36399071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5693FD4-8F83-4EF7-AC3F-0DC0388986B0}" type="slidenum">
              <a:rPr lang="en-US" smtClean="0"/>
              <a:pPr/>
              <a:t>8</a:t>
            </a:fld>
            <a:endParaRPr lang="en-US"/>
          </a:p>
        </p:txBody>
      </p:sp>
    </p:spTree>
    <p:extLst>
      <p:ext uri="{BB962C8B-B14F-4D97-AF65-F5344CB8AC3E}">
        <p14:creationId xmlns:p14="http://schemas.microsoft.com/office/powerpoint/2010/main" val="411914930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i="1">
                <a:solidFill>
                  <a:schemeClr val="tx1"/>
                </a:solidFill>
                <a:latin typeface="Copperplate Gothic Light" charset="0"/>
                <a:ea typeface="ＭＳ Ｐゴシック" charset="0"/>
                <a:cs typeface="ＭＳ Ｐゴシック" charset="0"/>
              </a:defRPr>
            </a:lvl1pPr>
            <a:lvl2pPr marL="37078577" indent="-36631661">
              <a:defRPr sz="2000" i="1">
                <a:solidFill>
                  <a:schemeClr val="tx1"/>
                </a:solidFill>
                <a:latin typeface="Copperplate Gothic Light" charset="0"/>
                <a:ea typeface="ＭＳ Ｐゴシック" charset="0"/>
              </a:defRPr>
            </a:lvl2pPr>
            <a:lvl3pPr>
              <a:defRPr sz="2000" i="1">
                <a:solidFill>
                  <a:schemeClr val="tx1"/>
                </a:solidFill>
                <a:latin typeface="Copperplate Gothic Light" charset="0"/>
                <a:ea typeface="ＭＳ Ｐゴシック" charset="0"/>
              </a:defRPr>
            </a:lvl3pPr>
            <a:lvl4pPr>
              <a:defRPr sz="2000" i="1">
                <a:solidFill>
                  <a:schemeClr val="tx1"/>
                </a:solidFill>
                <a:latin typeface="Copperplate Gothic Light" charset="0"/>
                <a:ea typeface="ＭＳ Ｐゴシック" charset="0"/>
              </a:defRPr>
            </a:lvl4pPr>
            <a:lvl5pPr>
              <a:defRPr sz="2000" i="1">
                <a:solidFill>
                  <a:schemeClr val="tx1"/>
                </a:solidFill>
                <a:latin typeface="Copperplate Gothic Light" charset="0"/>
                <a:ea typeface="ＭＳ Ｐゴシック" charset="0"/>
              </a:defRPr>
            </a:lvl5pPr>
            <a:lvl6pPr marL="446916" eaLnBrk="0" fontAlgn="base" hangingPunct="0">
              <a:spcBef>
                <a:spcPct val="0"/>
              </a:spcBef>
              <a:spcAft>
                <a:spcPct val="0"/>
              </a:spcAft>
              <a:defRPr sz="2000" i="1">
                <a:solidFill>
                  <a:schemeClr val="tx1"/>
                </a:solidFill>
                <a:latin typeface="Copperplate Gothic Light" charset="0"/>
                <a:ea typeface="ＭＳ Ｐゴシック" charset="0"/>
              </a:defRPr>
            </a:lvl6pPr>
            <a:lvl7pPr marL="893834" eaLnBrk="0" fontAlgn="base" hangingPunct="0">
              <a:spcBef>
                <a:spcPct val="0"/>
              </a:spcBef>
              <a:spcAft>
                <a:spcPct val="0"/>
              </a:spcAft>
              <a:defRPr sz="2000" i="1">
                <a:solidFill>
                  <a:schemeClr val="tx1"/>
                </a:solidFill>
                <a:latin typeface="Copperplate Gothic Light" charset="0"/>
                <a:ea typeface="ＭＳ Ｐゴシック" charset="0"/>
              </a:defRPr>
            </a:lvl7pPr>
            <a:lvl8pPr marL="1340750" eaLnBrk="0" fontAlgn="base" hangingPunct="0">
              <a:spcBef>
                <a:spcPct val="0"/>
              </a:spcBef>
              <a:spcAft>
                <a:spcPct val="0"/>
              </a:spcAft>
              <a:defRPr sz="2000" i="1">
                <a:solidFill>
                  <a:schemeClr val="tx1"/>
                </a:solidFill>
                <a:latin typeface="Copperplate Gothic Light" charset="0"/>
                <a:ea typeface="ＭＳ Ｐゴシック" charset="0"/>
              </a:defRPr>
            </a:lvl8pPr>
            <a:lvl9pPr marL="1787667" eaLnBrk="0" fontAlgn="base" hangingPunct="0">
              <a:spcBef>
                <a:spcPct val="0"/>
              </a:spcBef>
              <a:spcAft>
                <a:spcPct val="0"/>
              </a:spcAft>
              <a:defRPr sz="2000" i="1">
                <a:solidFill>
                  <a:schemeClr val="tx1"/>
                </a:solidFill>
                <a:latin typeface="Copperplate Gothic Light" charset="0"/>
                <a:ea typeface="ＭＳ Ｐゴシック" charset="0"/>
              </a:defRPr>
            </a:lvl9pPr>
          </a:lstStyle>
          <a:p>
            <a:fld id="{887C7BFF-581B-924D-B76B-2CA4676230DA}" type="slidenum">
              <a:rPr lang="en-US" sz="1200" i="0">
                <a:latin typeface="Times New Roman" charset="0"/>
              </a:rPr>
              <a:pPr/>
              <a:t>53</a:t>
            </a:fld>
            <a:endParaRPr lang="en-US" sz="1200" i="0">
              <a:latin typeface="Times New Roman" charset="0"/>
            </a:endParaRPr>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278382850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5693FD4-8F83-4EF7-AC3F-0DC0388986B0}" type="slidenum">
              <a:rPr lang="en-US" smtClean="0"/>
              <a:pPr/>
              <a:t>54</a:t>
            </a:fld>
            <a:endParaRPr lang="en-US"/>
          </a:p>
        </p:txBody>
      </p:sp>
    </p:spTree>
    <p:extLst>
      <p:ext uri="{BB962C8B-B14F-4D97-AF65-F5344CB8AC3E}">
        <p14:creationId xmlns:p14="http://schemas.microsoft.com/office/powerpoint/2010/main" val="152603454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5693FD4-8F83-4EF7-AC3F-0DC0388986B0}" type="slidenum">
              <a:rPr lang="en-US" smtClean="0"/>
              <a:pPr/>
              <a:t>55</a:t>
            </a:fld>
            <a:endParaRPr lang="en-US"/>
          </a:p>
        </p:txBody>
      </p:sp>
    </p:spTree>
    <p:extLst>
      <p:ext uri="{BB962C8B-B14F-4D97-AF65-F5344CB8AC3E}">
        <p14:creationId xmlns:p14="http://schemas.microsoft.com/office/powerpoint/2010/main" val="413598867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5693FD4-8F83-4EF7-AC3F-0DC0388986B0}" type="slidenum">
              <a:rPr lang="en-US" smtClean="0"/>
              <a:pPr/>
              <a:t>59</a:t>
            </a:fld>
            <a:endParaRPr lang="en-US"/>
          </a:p>
        </p:txBody>
      </p:sp>
    </p:spTree>
    <p:extLst>
      <p:ext uri="{BB962C8B-B14F-4D97-AF65-F5344CB8AC3E}">
        <p14:creationId xmlns:p14="http://schemas.microsoft.com/office/powerpoint/2010/main" val="90767822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i="1">
                <a:solidFill>
                  <a:schemeClr val="tx1"/>
                </a:solidFill>
                <a:latin typeface="Copperplate Gothic Light" charset="0"/>
                <a:ea typeface="ＭＳ Ｐゴシック" charset="0"/>
                <a:cs typeface="ＭＳ Ｐゴシック" charset="0"/>
              </a:defRPr>
            </a:lvl1pPr>
            <a:lvl2pPr marL="37078577" indent="-36631661">
              <a:defRPr sz="2000" i="1">
                <a:solidFill>
                  <a:schemeClr val="tx1"/>
                </a:solidFill>
                <a:latin typeface="Copperplate Gothic Light" charset="0"/>
                <a:ea typeface="ＭＳ Ｐゴシック" charset="0"/>
              </a:defRPr>
            </a:lvl2pPr>
            <a:lvl3pPr>
              <a:defRPr sz="2000" i="1">
                <a:solidFill>
                  <a:schemeClr val="tx1"/>
                </a:solidFill>
                <a:latin typeface="Copperplate Gothic Light" charset="0"/>
                <a:ea typeface="ＭＳ Ｐゴシック" charset="0"/>
              </a:defRPr>
            </a:lvl3pPr>
            <a:lvl4pPr>
              <a:defRPr sz="2000" i="1">
                <a:solidFill>
                  <a:schemeClr val="tx1"/>
                </a:solidFill>
                <a:latin typeface="Copperplate Gothic Light" charset="0"/>
                <a:ea typeface="ＭＳ Ｐゴシック" charset="0"/>
              </a:defRPr>
            </a:lvl4pPr>
            <a:lvl5pPr>
              <a:defRPr sz="2000" i="1">
                <a:solidFill>
                  <a:schemeClr val="tx1"/>
                </a:solidFill>
                <a:latin typeface="Copperplate Gothic Light" charset="0"/>
                <a:ea typeface="ＭＳ Ｐゴシック" charset="0"/>
              </a:defRPr>
            </a:lvl5pPr>
            <a:lvl6pPr marL="446916" eaLnBrk="0" fontAlgn="base" hangingPunct="0">
              <a:spcBef>
                <a:spcPct val="0"/>
              </a:spcBef>
              <a:spcAft>
                <a:spcPct val="0"/>
              </a:spcAft>
              <a:defRPr sz="2000" i="1">
                <a:solidFill>
                  <a:schemeClr val="tx1"/>
                </a:solidFill>
                <a:latin typeface="Copperplate Gothic Light" charset="0"/>
                <a:ea typeface="ＭＳ Ｐゴシック" charset="0"/>
              </a:defRPr>
            </a:lvl6pPr>
            <a:lvl7pPr marL="893834" eaLnBrk="0" fontAlgn="base" hangingPunct="0">
              <a:spcBef>
                <a:spcPct val="0"/>
              </a:spcBef>
              <a:spcAft>
                <a:spcPct val="0"/>
              </a:spcAft>
              <a:defRPr sz="2000" i="1">
                <a:solidFill>
                  <a:schemeClr val="tx1"/>
                </a:solidFill>
                <a:latin typeface="Copperplate Gothic Light" charset="0"/>
                <a:ea typeface="ＭＳ Ｐゴシック" charset="0"/>
              </a:defRPr>
            </a:lvl7pPr>
            <a:lvl8pPr marL="1340750" eaLnBrk="0" fontAlgn="base" hangingPunct="0">
              <a:spcBef>
                <a:spcPct val="0"/>
              </a:spcBef>
              <a:spcAft>
                <a:spcPct val="0"/>
              </a:spcAft>
              <a:defRPr sz="2000" i="1">
                <a:solidFill>
                  <a:schemeClr val="tx1"/>
                </a:solidFill>
                <a:latin typeface="Copperplate Gothic Light" charset="0"/>
                <a:ea typeface="ＭＳ Ｐゴシック" charset="0"/>
              </a:defRPr>
            </a:lvl8pPr>
            <a:lvl9pPr marL="1787667" eaLnBrk="0" fontAlgn="base" hangingPunct="0">
              <a:spcBef>
                <a:spcPct val="0"/>
              </a:spcBef>
              <a:spcAft>
                <a:spcPct val="0"/>
              </a:spcAft>
              <a:defRPr sz="2000" i="1">
                <a:solidFill>
                  <a:schemeClr val="tx1"/>
                </a:solidFill>
                <a:latin typeface="Copperplate Gothic Light" charset="0"/>
                <a:ea typeface="ＭＳ Ｐゴシック" charset="0"/>
              </a:defRPr>
            </a:lvl9pPr>
          </a:lstStyle>
          <a:p>
            <a:fld id="{03AE3795-F3D9-B04C-B5C6-38C485889787}" type="slidenum">
              <a:rPr lang="en-US" sz="1200" i="0">
                <a:latin typeface="Times New Roman" charset="0"/>
              </a:rPr>
              <a:pPr/>
              <a:t>63</a:t>
            </a:fld>
            <a:endParaRPr lang="en-US" sz="1200" i="0">
              <a:latin typeface="Times New Roman" charset="0"/>
            </a:endParaRPr>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extLst>
      <p:ext uri="{BB962C8B-B14F-4D97-AF65-F5344CB8AC3E}">
        <p14:creationId xmlns:p14="http://schemas.microsoft.com/office/powerpoint/2010/main" val="148306040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a:ln/>
        </p:spPr>
      </p:sp>
      <p:sp>
        <p:nvSpPr>
          <p:cNvPr id="1095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
        <p:nvSpPr>
          <p:cNvPr id="1095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i="1">
                <a:solidFill>
                  <a:schemeClr val="tx1"/>
                </a:solidFill>
                <a:latin typeface="Copperplate Gothic Light" charset="0"/>
                <a:ea typeface="ＭＳ Ｐゴシック" charset="0"/>
                <a:cs typeface="ＭＳ Ｐゴシック" charset="0"/>
              </a:defRPr>
            </a:lvl1pPr>
            <a:lvl2pPr marL="37078577" indent="-36631661">
              <a:defRPr sz="2000" i="1">
                <a:solidFill>
                  <a:schemeClr val="tx1"/>
                </a:solidFill>
                <a:latin typeface="Copperplate Gothic Light" charset="0"/>
                <a:ea typeface="ＭＳ Ｐゴシック" charset="0"/>
              </a:defRPr>
            </a:lvl2pPr>
            <a:lvl3pPr>
              <a:defRPr sz="2000" i="1">
                <a:solidFill>
                  <a:schemeClr val="tx1"/>
                </a:solidFill>
                <a:latin typeface="Copperplate Gothic Light" charset="0"/>
                <a:ea typeface="ＭＳ Ｐゴシック" charset="0"/>
              </a:defRPr>
            </a:lvl3pPr>
            <a:lvl4pPr>
              <a:defRPr sz="2000" i="1">
                <a:solidFill>
                  <a:schemeClr val="tx1"/>
                </a:solidFill>
                <a:latin typeface="Copperplate Gothic Light" charset="0"/>
                <a:ea typeface="ＭＳ Ｐゴシック" charset="0"/>
              </a:defRPr>
            </a:lvl4pPr>
            <a:lvl5pPr>
              <a:defRPr sz="2000" i="1">
                <a:solidFill>
                  <a:schemeClr val="tx1"/>
                </a:solidFill>
                <a:latin typeface="Copperplate Gothic Light" charset="0"/>
                <a:ea typeface="ＭＳ Ｐゴシック" charset="0"/>
              </a:defRPr>
            </a:lvl5pPr>
            <a:lvl6pPr marL="446916" eaLnBrk="0" fontAlgn="base" hangingPunct="0">
              <a:spcBef>
                <a:spcPct val="0"/>
              </a:spcBef>
              <a:spcAft>
                <a:spcPct val="0"/>
              </a:spcAft>
              <a:defRPr sz="2000" i="1">
                <a:solidFill>
                  <a:schemeClr val="tx1"/>
                </a:solidFill>
                <a:latin typeface="Copperplate Gothic Light" charset="0"/>
                <a:ea typeface="ＭＳ Ｐゴシック" charset="0"/>
              </a:defRPr>
            </a:lvl6pPr>
            <a:lvl7pPr marL="893834" eaLnBrk="0" fontAlgn="base" hangingPunct="0">
              <a:spcBef>
                <a:spcPct val="0"/>
              </a:spcBef>
              <a:spcAft>
                <a:spcPct val="0"/>
              </a:spcAft>
              <a:defRPr sz="2000" i="1">
                <a:solidFill>
                  <a:schemeClr val="tx1"/>
                </a:solidFill>
                <a:latin typeface="Copperplate Gothic Light" charset="0"/>
                <a:ea typeface="ＭＳ Ｐゴシック" charset="0"/>
              </a:defRPr>
            </a:lvl7pPr>
            <a:lvl8pPr marL="1340750" eaLnBrk="0" fontAlgn="base" hangingPunct="0">
              <a:spcBef>
                <a:spcPct val="0"/>
              </a:spcBef>
              <a:spcAft>
                <a:spcPct val="0"/>
              </a:spcAft>
              <a:defRPr sz="2000" i="1">
                <a:solidFill>
                  <a:schemeClr val="tx1"/>
                </a:solidFill>
                <a:latin typeface="Copperplate Gothic Light" charset="0"/>
                <a:ea typeface="ＭＳ Ｐゴシック" charset="0"/>
              </a:defRPr>
            </a:lvl8pPr>
            <a:lvl9pPr marL="1787667" eaLnBrk="0" fontAlgn="base" hangingPunct="0">
              <a:spcBef>
                <a:spcPct val="0"/>
              </a:spcBef>
              <a:spcAft>
                <a:spcPct val="0"/>
              </a:spcAft>
              <a:defRPr sz="2000" i="1">
                <a:solidFill>
                  <a:schemeClr val="tx1"/>
                </a:solidFill>
                <a:latin typeface="Copperplate Gothic Light" charset="0"/>
                <a:ea typeface="ＭＳ Ｐゴシック" charset="0"/>
              </a:defRPr>
            </a:lvl9pPr>
          </a:lstStyle>
          <a:p>
            <a:fld id="{4B7955D6-D4EC-B747-BD44-C299B879C579}" type="slidenum">
              <a:rPr lang="en-US" sz="1200" i="0">
                <a:latin typeface="Times New Roman" charset="0"/>
              </a:rPr>
              <a:pPr/>
              <a:t>65</a:t>
            </a:fld>
            <a:endParaRPr lang="en-US" sz="1200" i="0">
              <a:latin typeface="Times New Roman" charset="0"/>
            </a:endParaRPr>
          </a:p>
        </p:txBody>
      </p:sp>
    </p:spTree>
    <p:extLst>
      <p:ext uri="{BB962C8B-B14F-4D97-AF65-F5344CB8AC3E}">
        <p14:creationId xmlns:p14="http://schemas.microsoft.com/office/powerpoint/2010/main" val="135827849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a:ln/>
        </p:spPr>
      </p:sp>
      <p:sp>
        <p:nvSpPr>
          <p:cNvPr id="1095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p>
        </p:txBody>
      </p:sp>
      <p:sp>
        <p:nvSpPr>
          <p:cNvPr id="1095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i="1">
                <a:solidFill>
                  <a:schemeClr val="tx1"/>
                </a:solidFill>
                <a:latin typeface="Copperplate Gothic Light" charset="0"/>
                <a:ea typeface="ＭＳ Ｐゴシック" charset="0"/>
                <a:cs typeface="ＭＳ Ｐゴシック" charset="0"/>
              </a:defRPr>
            </a:lvl1pPr>
            <a:lvl2pPr marL="37783070" indent="-37327663">
              <a:defRPr sz="2000" i="1">
                <a:solidFill>
                  <a:schemeClr val="tx1"/>
                </a:solidFill>
                <a:latin typeface="Copperplate Gothic Light" charset="0"/>
                <a:ea typeface="ＭＳ Ｐゴシック" charset="0"/>
              </a:defRPr>
            </a:lvl2pPr>
            <a:lvl3pPr>
              <a:defRPr sz="2000" i="1">
                <a:solidFill>
                  <a:schemeClr val="tx1"/>
                </a:solidFill>
                <a:latin typeface="Copperplate Gothic Light" charset="0"/>
                <a:ea typeface="ＭＳ Ｐゴシック" charset="0"/>
              </a:defRPr>
            </a:lvl3pPr>
            <a:lvl4pPr>
              <a:defRPr sz="2000" i="1">
                <a:solidFill>
                  <a:schemeClr val="tx1"/>
                </a:solidFill>
                <a:latin typeface="Copperplate Gothic Light" charset="0"/>
                <a:ea typeface="ＭＳ Ｐゴシック" charset="0"/>
              </a:defRPr>
            </a:lvl4pPr>
            <a:lvl5pPr>
              <a:defRPr sz="2000" i="1">
                <a:solidFill>
                  <a:schemeClr val="tx1"/>
                </a:solidFill>
                <a:latin typeface="Copperplate Gothic Light" charset="0"/>
                <a:ea typeface="ＭＳ Ｐゴシック" charset="0"/>
              </a:defRPr>
            </a:lvl5pPr>
            <a:lvl6pPr marL="455407" eaLnBrk="0" fontAlgn="base" hangingPunct="0">
              <a:spcBef>
                <a:spcPct val="0"/>
              </a:spcBef>
              <a:spcAft>
                <a:spcPct val="0"/>
              </a:spcAft>
              <a:defRPr sz="2000" i="1">
                <a:solidFill>
                  <a:schemeClr val="tx1"/>
                </a:solidFill>
                <a:latin typeface="Copperplate Gothic Light" charset="0"/>
                <a:ea typeface="ＭＳ Ｐゴシック" charset="0"/>
              </a:defRPr>
            </a:lvl6pPr>
            <a:lvl7pPr marL="910817" eaLnBrk="0" fontAlgn="base" hangingPunct="0">
              <a:spcBef>
                <a:spcPct val="0"/>
              </a:spcBef>
              <a:spcAft>
                <a:spcPct val="0"/>
              </a:spcAft>
              <a:defRPr sz="2000" i="1">
                <a:solidFill>
                  <a:schemeClr val="tx1"/>
                </a:solidFill>
                <a:latin typeface="Copperplate Gothic Light" charset="0"/>
                <a:ea typeface="ＭＳ Ｐゴシック" charset="0"/>
              </a:defRPr>
            </a:lvl7pPr>
            <a:lvl8pPr marL="1366224" eaLnBrk="0" fontAlgn="base" hangingPunct="0">
              <a:spcBef>
                <a:spcPct val="0"/>
              </a:spcBef>
              <a:spcAft>
                <a:spcPct val="0"/>
              </a:spcAft>
              <a:defRPr sz="2000" i="1">
                <a:solidFill>
                  <a:schemeClr val="tx1"/>
                </a:solidFill>
                <a:latin typeface="Copperplate Gothic Light" charset="0"/>
                <a:ea typeface="ＭＳ Ｐゴシック" charset="0"/>
              </a:defRPr>
            </a:lvl8pPr>
            <a:lvl9pPr marL="1821633" eaLnBrk="0" fontAlgn="base" hangingPunct="0">
              <a:spcBef>
                <a:spcPct val="0"/>
              </a:spcBef>
              <a:spcAft>
                <a:spcPct val="0"/>
              </a:spcAft>
              <a:defRPr sz="2000" i="1">
                <a:solidFill>
                  <a:schemeClr val="tx1"/>
                </a:solidFill>
                <a:latin typeface="Copperplate Gothic Light" charset="0"/>
                <a:ea typeface="ＭＳ Ｐゴシック" charset="0"/>
              </a:defRPr>
            </a:lvl9pPr>
          </a:lstStyle>
          <a:p>
            <a:fld id="{4B7955D6-D4EC-B747-BD44-C299B879C579}" type="slidenum">
              <a:rPr lang="en-US" sz="1200" i="0">
                <a:latin typeface="Times New Roman" charset="0"/>
              </a:rPr>
              <a:pPr/>
              <a:t>72</a:t>
            </a:fld>
            <a:endParaRPr lang="en-US" sz="1200" i="0">
              <a:latin typeface="Times New Roman" charset="0"/>
            </a:endParaRPr>
          </a:p>
        </p:txBody>
      </p:sp>
    </p:spTree>
    <p:extLst>
      <p:ext uri="{BB962C8B-B14F-4D97-AF65-F5344CB8AC3E}">
        <p14:creationId xmlns:p14="http://schemas.microsoft.com/office/powerpoint/2010/main" val="39655698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t"/>
            <a:r>
              <a:rPr lang="en-US" sz="1200" b="0" i="0" kern="1200" dirty="0">
                <a:solidFill>
                  <a:schemeClr val="tx1"/>
                </a:solidFill>
                <a:effectLst/>
                <a:latin typeface="+mn-lt"/>
                <a:ea typeface="+mn-ea"/>
                <a:cs typeface="+mn-cs"/>
              </a:rPr>
              <a:t>The embedded video includes closed captions that can be toggled on/off during playback and are synchronized with spoken content. PowerPoint’s Accessibility Checker flags “Missing audio or video subtitles” because the captions are embedded in the video file and cannot be managed via Playback → Insert Captions. This is a false positive; user-facing captions are present and functional.</a:t>
            </a:r>
          </a:p>
          <a:p>
            <a:endParaRPr lang="en-US" b="0" dirty="0"/>
          </a:p>
        </p:txBody>
      </p:sp>
      <p:sp>
        <p:nvSpPr>
          <p:cNvPr id="4" name="Slide Number Placeholder 3"/>
          <p:cNvSpPr>
            <a:spLocks noGrp="1"/>
          </p:cNvSpPr>
          <p:nvPr>
            <p:ph type="sldNum" sz="quarter" idx="5"/>
          </p:nvPr>
        </p:nvSpPr>
        <p:spPr/>
        <p:txBody>
          <a:bodyPr/>
          <a:lstStyle/>
          <a:p>
            <a:fld id="{75693FD4-8F83-4EF7-AC3F-0DC0388986B0}" type="slidenum">
              <a:rPr lang="en-US" smtClean="0"/>
              <a:pPr/>
              <a:t>84</a:t>
            </a:fld>
            <a:endParaRPr lang="en-US"/>
          </a:p>
        </p:txBody>
      </p:sp>
    </p:spTree>
    <p:extLst>
      <p:ext uri="{BB962C8B-B14F-4D97-AF65-F5344CB8AC3E}">
        <p14:creationId xmlns:p14="http://schemas.microsoft.com/office/powerpoint/2010/main" val="373859972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85</a:t>
            </a:fld>
            <a:endParaRPr lang="en-US"/>
          </a:p>
        </p:txBody>
      </p:sp>
    </p:spTree>
    <p:extLst>
      <p:ext uri="{BB962C8B-B14F-4D97-AF65-F5344CB8AC3E}">
        <p14:creationId xmlns:p14="http://schemas.microsoft.com/office/powerpoint/2010/main" val="114162705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t"/>
            <a:r>
              <a:rPr lang="en-US" sz="1200" b="0" i="0" kern="1200" dirty="0">
                <a:solidFill>
                  <a:schemeClr val="tx1"/>
                </a:solidFill>
                <a:effectLst/>
                <a:latin typeface="+mn-lt"/>
                <a:ea typeface="+mn-ea"/>
                <a:cs typeface="+mn-cs"/>
              </a:rPr>
              <a:t>The embedded video includes closed captions that can be toggled on/off during playback and are synchronized with spoken content. PowerPoint’s Accessibility Checker flags “Missing audio or video subtitles” because the captions are embedded in the video file and cannot be managed via Playback → Insert Captions. This is a false positive; user-facing captions are present and functional.</a:t>
            </a:r>
          </a:p>
          <a:p>
            <a:endParaRPr lang="en-US" b="0" dirty="0"/>
          </a:p>
          <a:p>
            <a:endParaRPr lang="en-US" dirty="0"/>
          </a:p>
        </p:txBody>
      </p:sp>
      <p:sp>
        <p:nvSpPr>
          <p:cNvPr id="4" name="Slide Number Placeholder 3"/>
          <p:cNvSpPr>
            <a:spLocks noGrp="1"/>
          </p:cNvSpPr>
          <p:nvPr>
            <p:ph type="sldNum" sz="quarter" idx="5"/>
          </p:nvPr>
        </p:nvSpPr>
        <p:spPr/>
        <p:txBody>
          <a:bodyPr/>
          <a:lstStyle/>
          <a:p>
            <a:fld id="{75693FD4-8F83-4EF7-AC3F-0DC0388986B0}" type="slidenum">
              <a:rPr lang="en-US" smtClean="0"/>
              <a:pPr/>
              <a:t>86</a:t>
            </a:fld>
            <a:endParaRPr lang="en-US"/>
          </a:p>
        </p:txBody>
      </p:sp>
    </p:spTree>
    <p:extLst>
      <p:ext uri="{BB962C8B-B14F-4D97-AF65-F5344CB8AC3E}">
        <p14:creationId xmlns:p14="http://schemas.microsoft.com/office/powerpoint/2010/main" val="21724078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5693FD4-8F83-4EF7-AC3F-0DC0388986B0}" type="slidenum">
              <a:rPr lang="en-US" smtClean="0"/>
              <a:pPr/>
              <a:t>9</a:t>
            </a:fld>
            <a:endParaRPr lang="en-US"/>
          </a:p>
        </p:txBody>
      </p:sp>
    </p:spTree>
    <p:extLst>
      <p:ext uri="{BB962C8B-B14F-4D97-AF65-F5344CB8AC3E}">
        <p14:creationId xmlns:p14="http://schemas.microsoft.com/office/powerpoint/2010/main" val="23613220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87</a:t>
            </a:fld>
            <a:endParaRPr lang="en-US"/>
          </a:p>
        </p:txBody>
      </p:sp>
    </p:spTree>
    <p:extLst>
      <p:ext uri="{BB962C8B-B14F-4D97-AF65-F5344CB8AC3E}">
        <p14:creationId xmlns:p14="http://schemas.microsoft.com/office/powerpoint/2010/main" val="277693290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5693FD4-8F83-4EF7-AC3F-0DC0388986B0}" type="slidenum">
              <a:rPr lang="en-US" smtClean="0"/>
              <a:pPr/>
              <a:t>88</a:t>
            </a:fld>
            <a:endParaRPr lang="en-US"/>
          </a:p>
        </p:txBody>
      </p:sp>
    </p:spTree>
    <p:extLst>
      <p:ext uri="{BB962C8B-B14F-4D97-AF65-F5344CB8AC3E}">
        <p14:creationId xmlns:p14="http://schemas.microsoft.com/office/powerpoint/2010/main" val="317627536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198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1198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charset="0"/>
                <a:ea typeface="ＭＳ Ｐゴシック" charset="0"/>
              </a:defRPr>
            </a:lvl1pPr>
            <a:lvl2pPr marL="731286" indent="-281264">
              <a:defRPr>
                <a:solidFill>
                  <a:schemeClr val="tx1"/>
                </a:solidFill>
                <a:latin typeface="Verdana" charset="0"/>
                <a:ea typeface="ＭＳ Ｐゴシック" charset="0"/>
              </a:defRPr>
            </a:lvl2pPr>
            <a:lvl3pPr marL="1125055" indent="-225011">
              <a:defRPr>
                <a:solidFill>
                  <a:schemeClr val="tx1"/>
                </a:solidFill>
                <a:latin typeface="Verdana" charset="0"/>
                <a:ea typeface="ＭＳ Ｐゴシック" charset="0"/>
              </a:defRPr>
            </a:lvl3pPr>
            <a:lvl4pPr marL="1575077" indent="-225011">
              <a:defRPr>
                <a:solidFill>
                  <a:schemeClr val="tx1"/>
                </a:solidFill>
                <a:latin typeface="Verdana" charset="0"/>
                <a:ea typeface="ＭＳ Ｐゴシック" charset="0"/>
              </a:defRPr>
            </a:lvl4pPr>
            <a:lvl5pPr marL="2025099" indent="-225011">
              <a:defRPr>
                <a:solidFill>
                  <a:schemeClr val="tx1"/>
                </a:solidFill>
                <a:latin typeface="Verdana" charset="0"/>
                <a:ea typeface="ＭＳ Ｐゴシック" charset="0"/>
              </a:defRPr>
            </a:lvl5pPr>
            <a:lvl6pPr marL="2475121" indent="-225011" eaLnBrk="0" fontAlgn="base" hangingPunct="0">
              <a:spcBef>
                <a:spcPct val="0"/>
              </a:spcBef>
              <a:spcAft>
                <a:spcPct val="0"/>
              </a:spcAft>
              <a:defRPr>
                <a:solidFill>
                  <a:schemeClr val="tx1"/>
                </a:solidFill>
                <a:latin typeface="Verdana" charset="0"/>
                <a:ea typeface="ＭＳ Ｐゴシック" charset="0"/>
              </a:defRPr>
            </a:lvl6pPr>
            <a:lvl7pPr marL="2925143" indent="-225011" eaLnBrk="0" fontAlgn="base" hangingPunct="0">
              <a:spcBef>
                <a:spcPct val="0"/>
              </a:spcBef>
              <a:spcAft>
                <a:spcPct val="0"/>
              </a:spcAft>
              <a:defRPr>
                <a:solidFill>
                  <a:schemeClr val="tx1"/>
                </a:solidFill>
                <a:latin typeface="Verdana" charset="0"/>
                <a:ea typeface="ＭＳ Ｐゴシック" charset="0"/>
              </a:defRPr>
            </a:lvl7pPr>
            <a:lvl8pPr marL="3375165" indent="-225011" eaLnBrk="0" fontAlgn="base" hangingPunct="0">
              <a:spcBef>
                <a:spcPct val="0"/>
              </a:spcBef>
              <a:spcAft>
                <a:spcPct val="0"/>
              </a:spcAft>
              <a:defRPr>
                <a:solidFill>
                  <a:schemeClr val="tx1"/>
                </a:solidFill>
                <a:latin typeface="Verdana" charset="0"/>
                <a:ea typeface="ＭＳ Ｐゴシック" charset="0"/>
              </a:defRPr>
            </a:lvl8pPr>
            <a:lvl9pPr marL="3825187" indent="-225011" eaLnBrk="0" fontAlgn="base" hangingPunct="0">
              <a:spcBef>
                <a:spcPct val="0"/>
              </a:spcBef>
              <a:spcAft>
                <a:spcPct val="0"/>
              </a:spcAft>
              <a:defRPr>
                <a:solidFill>
                  <a:schemeClr val="tx1"/>
                </a:solidFill>
                <a:latin typeface="Verdana" charset="0"/>
                <a:ea typeface="ＭＳ Ｐゴシック" charset="0"/>
              </a:defRPr>
            </a:lvl9pPr>
          </a:lstStyle>
          <a:p>
            <a:fld id="{6D8A5DA8-5BC2-F24A-805E-C13F6F35A86C}" type="slidenum">
              <a:rPr lang="en-US"/>
              <a:pPr/>
              <a:t>90</a:t>
            </a:fld>
            <a:endParaRPr lang="en-US"/>
          </a:p>
        </p:txBody>
      </p:sp>
    </p:spTree>
    <p:extLst>
      <p:ext uri="{BB962C8B-B14F-4D97-AF65-F5344CB8AC3E}">
        <p14:creationId xmlns:p14="http://schemas.microsoft.com/office/powerpoint/2010/main" val="214517852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208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1208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charset="0"/>
                <a:ea typeface="ＭＳ Ｐゴシック" charset="0"/>
              </a:defRPr>
            </a:lvl1pPr>
            <a:lvl2pPr marL="731286" indent="-281264">
              <a:defRPr>
                <a:solidFill>
                  <a:schemeClr val="tx1"/>
                </a:solidFill>
                <a:latin typeface="Verdana" charset="0"/>
                <a:ea typeface="ＭＳ Ｐゴシック" charset="0"/>
              </a:defRPr>
            </a:lvl2pPr>
            <a:lvl3pPr marL="1125055" indent="-225011">
              <a:defRPr>
                <a:solidFill>
                  <a:schemeClr val="tx1"/>
                </a:solidFill>
                <a:latin typeface="Verdana" charset="0"/>
                <a:ea typeface="ＭＳ Ｐゴシック" charset="0"/>
              </a:defRPr>
            </a:lvl3pPr>
            <a:lvl4pPr marL="1575077" indent="-225011">
              <a:defRPr>
                <a:solidFill>
                  <a:schemeClr val="tx1"/>
                </a:solidFill>
                <a:latin typeface="Verdana" charset="0"/>
                <a:ea typeface="ＭＳ Ｐゴシック" charset="0"/>
              </a:defRPr>
            </a:lvl4pPr>
            <a:lvl5pPr marL="2025099" indent="-225011">
              <a:defRPr>
                <a:solidFill>
                  <a:schemeClr val="tx1"/>
                </a:solidFill>
                <a:latin typeface="Verdana" charset="0"/>
                <a:ea typeface="ＭＳ Ｐゴシック" charset="0"/>
              </a:defRPr>
            </a:lvl5pPr>
            <a:lvl6pPr marL="2475121" indent="-225011" eaLnBrk="0" fontAlgn="base" hangingPunct="0">
              <a:spcBef>
                <a:spcPct val="0"/>
              </a:spcBef>
              <a:spcAft>
                <a:spcPct val="0"/>
              </a:spcAft>
              <a:defRPr>
                <a:solidFill>
                  <a:schemeClr val="tx1"/>
                </a:solidFill>
                <a:latin typeface="Verdana" charset="0"/>
                <a:ea typeface="ＭＳ Ｐゴシック" charset="0"/>
              </a:defRPr>
            </a:lvl6pPr>
            <a:lvl7pPr marL="2925143" indent="-225011" eaLnBrk="0" fontAlgn="base" hangingPunct="0">
              <a:spcBef>
                <a:spcPct val="0"/>
              </a:spcBef>
              <a:spcAft>
                <a:spcPct val="0"/>
              </a:spcAft>
              <a:defRPr>
                <a:solidFill>
                  <a:schemeClr val="tx1"/>
                </a:solidFill>
                <a:latin typeface="Verdana" charset="0"/>
                <a:ea typeface="ＭＳ Ｐゴシック" charset="0"/>
              </a:defRPr>
            </a:lvl7pPr>
            <a:lvl8pPr marL="3375165" indent="-225011" eaLnBrk="0" fontAlgn="base" hangingPunct="0">
              <a:spcBef>
                <a:spcPct val="0"/>
              </a:spcBef>
              <a:spcAft>
                <a:spcPct val="0"/>
              </a:spcAft>
              <a:defRPr>
                <a:solidFill>
                  <a:schemeClr val="tx1"/>
                </a:solidFill>
                <a:latin typeface="Verdana" charset="0"/>
                <a:ea typeface="ＭＳ Ｐゴシック" charset="0"/>
              </a:defRPr>
            </a:lvl8pPr>
            <a:lvl9pPr marL="3825187" indent="-225011" eaLnBrk="0" fontAlgn="base" hangingPunct="0">
              <a:spcBef>
                <a:spcPct val="0"/>
              </a:spcBef>
              <a:spcAft>
                <a:spcPct val="0"/>
              </a:spcAft>
              <a:defRPr>
                <a:solidFill>
                  <a:schemeClr val="tx1"/>
                </a:solidFill>
                <a:latin typeface="Verdana" charset="0"/>
                <a:ea typeface="ＭＳ Ｐゴシック" charset="0"/>
              </a:defRPr>
            </a:lvl9pPr>
          </a:lstStyle>
          <a:p>
            <a:fld id="{EE9897F9-06BD-EC47-A107-DDF6D03F91AE}" type="slidenum">
              <a:rPr lang="en-US"/>
              <a:pPr/>
              <a:t>91</a:t>
            </a:fld>
            <a:endParaRPr lang="en-US"/>
          </a:p>
        </p:txBody>
      </p:sp>
    </p:spTree>
    <p:extLst>
      <p:ext uri="{BB962C8B-B14F-4D97-AF65-F5344CB8AC3E}">
        <p14:creationId xmlns:p14="http://schemas.microsoft.com/office/powerpoint/2010/main" val="186643686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charset="0"/>
                <a:ea typeface="ＭＳ Ｐゴシック" charset="0"/>
              </a:defRPr>
            </a:lvl1pPr>
            <a:lvl2pPr marL="731286" indent="-281264">
              <a:defRPr>
                <a:solidFill>
                  <a:schemeClr val="tx1"/>
                </a:solidFill>
                <a:latin typeface="Verdana" charset="0"/>
                <a:ea typeface="ＭＳ Ｐゴシック" charset="0"/>
              </a:defRPr>
            </a:lvl2pPr>
            <a:lvl3pPr marL="1125055" indent="-225011">
              <a:defRPr>
                <a:solidFill>
                  <a:schemeClr val="tx1"/>
                </a:solidFill>
                <a:latin typeface="Verdana" charset="0"/>
                <a:ea typeface="ＭＳ Ｐゴシック" charset="0"/>
              </a:defRPr>
            </a:lvl3pPr>
            <a:lvl4pPr marL="1575077" indent="-225011">
              <a:defRPr>
                <a:solidFill>
                  <a:schemeClr val="tx1"/>
                </a:solidFill>
                <a:latin typeface="Verdana" charset="0"/>
                <a:ea typeface="ＭＳ Ｐゴシック" charset="0"/>
              </a:defRPr>
            </a:lvl4pPr>
            <a:lvl5pPr marL="2025099" indent="-225011">
              <a:defRPr>
                <a:solidFill>
                  <a:schemeClr val="tx1"/>
                </a:solidFill>
                <a:latin typeface="Verdana" charset="0"/>
                <a:ea typeface="ＭＳ Ｐゴシック" charset="0"/>
              </a:defRPr>
            </a:lvl5pPr>
            <a:lvl6pPr marL="2475121" indent="-225011" eaLnBrk="0" fontAlgn="base" hangingPunct="0">
              <a:spcBef>
                <a:spcPct val="0"/>
              </a:spcBef>
              <a:spcAft>
                <a:spcPct val="0"/>
              </a:spcAft>
              <a:defRPr>
                <a:solidFill>
                  <a:schemeClr val="tx1"/>
                </a:solidFill>
                <a:latin typeface="Verdana" charset="0"/>
                <a:ea typeface="ＭＳ Ｐゴシック" charset="0"/>
              </a:defRPr>
            </a:lvl6pPr>
            <a:lvl7pPr marL="2925143" indent="-225011" eaLnBrk="0" fontAlgn="base" hangingPunct="0">
              <a:spcBef>
                <a:spcPct val="0"/>
              </a:spcBef>
              <a:spcAft>
                <a:spcPct val="0"/>
              </a:spcAft>
              <a:defRPr>
                <a:solidFill>
                  <a:schemeClr val="tx1"/>
                </a:solidFill>
                <a:latin typeface="Verdana" charset="0"/>
                <a:ea typeface="ＭＳ Ｐゴシック" charset="0"/>
              </a:defRPr>
            </a:lvl7pPr>
            <a:lvl8pPr marL="3375165" indent="-225011" eaLnBrk="0" fontAlgn="base" hangingPunct="0">
              <a:spcBef>
                <a:spcPct val="0"/>
              </a:spcBef>
              <a:spcAft>
                <a:spcPct val="0"/>
              </a:spcAft>
              <a:defRPr>
                <a:solidFill>
                  <a:schemeClr val="tx1"/>
                </a:solidFill>
                <a:latin typeface="Verdana" charset="0"/>
                <a:ea typeface="ＭＳ Ｐゴシック" charset="0"/>
              </a:defRPr>
            </a:lvl8pPr>
            <a:lvl9pPr marL="3825187" indent="-225011" eaLnBrk="0" fontAlgn="base" hangingPunct="0">
              <a:spcBef>
                <a:spcPct val="0"/>
              </a:spcBef>
              <a:spcAft>
                <a:spcPct val="0"/>
              </a:spcAft>
              <a:defRPr>
                <a:solidFill>
                  <a:schemeClr val="tx1"/>
                </a:solidFill>
                <a:latin typeface="Verdana" charset="0"/>
                <a:ea typeface="ＭＳ Ｐゴシック" charset="0"/>
              </a:defRPr>
            </a:lvl9pPr>
          </a:lstStyle>
          <a:p>
            <a:fld id="{196F518C-CAAD-B34E-A4A5-DC1C8ACCF3EA}" type="slidenum">
              <a:rPr lang="en-US">
                <a:latin typeface="Times New Roman" charset="0"/>
              </a:rPr>
              <a:pPr/>
              <a:t>92</a:t>
            </a:fld>
            <a:endParaRPr lang="en-US">
              <a:latin typeface="Times New Roman" charset="0"/>
            </a:endParaRPr>
          </a:p>
        </p:txBody>
      </p:sp>
      <p:sp>
        <p:nvSpPr>
          <p:cNvPr id="12185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2186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endParaRPr lang="en-US">
              <a:latin typeface="Calibri" charset="0"/>
              <a:cs typeface="ＭＳ Ｐゴシック" charset="0"/>
            </a:endParaRPr>
          </a:p>
        </p:txBody>
      </p:sp>
    </p:spTree>
    <p:extLst>
      <p:ext uri="{BB962C8B-B14F-4D97-AF65-F5344CB8AC3E}">
        <p14:creationId xmlns:p14="http://schemas.microsoft.com/office/powerpoint/2010/main" val="136001538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5693FD4-8F83-4EF7-AC3F-0DC0388986B0}" type="slidenum">
              <a:rPr lang="en-US" smtClean="0"/>
              <a:pPr/>
              <a:t>93</a:t>
            </a:fld>
            <a:endParaRPr lang="en-US"/>
          </a:p>
        </p:txBody>
      </p:sp>
    </p:spTree>
    <p:extLst>
      <p:ext uri="{BB962C8B-B14F-4D97-AF65-F5344CB8AC3E}">
        <p14:creationId xmlns:p14="http://schemas.microsoft.com/office/powerpoint/2010/main" val="203967528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charset="0"/>
                <a:ea typeface="ＭＳ Ｐゴシック" charset="0"/>
              </a:defRPr>
            </a:lvl1pPr>
            <a:lvl2pPr marL="731286" indent="-281264">
              <a:defRPr>
                <a:solidFill>
                  <a:schemeClr val="tx1"/>
                </a:solidFill>
                <a:latin typeface="Verdana" charset="0"/>
                <a:ea typeface="ＭＳ Ｐゴシック" charset="0"/>
              </a:defRPr>
            </a:lvl2pPr>
            <a:lvl3pPr marL="1125055" indent="-225011">
              <a:defRPr>
                <a:solidFill>
                  <a:schemeClr val="tx1"/>
                </a:solidFill>
                <a:latin typeface="Verdana" charset="0"/>
                <a:ea typeface="ＭＳ Ｐゴシック" charset="0"/>
              </a:defRPr>
            </a:lvl3pPr>
            <a:lvl4pPr marL="1575077" indent="-225011">
              <a:defRPr>
                <a:solidFill>
                  <a:schemeClr val="tx1"/>
                </a:solidFill>
                <a:latin typeface="Verdana" charset="0"/>
                <a:ea typeface="ＭＳ Ｐゴシック" charset="0"/>
              </a:defRPr>
            </a:lvl4pPr>
            <a:lvl5pPr marL="2025099" indent="-225011">
              <a:defRPr>
                <a:solidFill>
                  <a:schemeClr val="tx1"/>
                </a:solidFill>
                <a:latin typeface="Verdana" charset="0"/>
                <a:ea typeface="ＭＳ Ｐゴシック" charset="0"/>
              </a:defRPr>
            </a:lvl5pPr>
            <a:lvl6pPr marL="2475121" indent="-225011" eaLnBrk="0" fontAlgn="base" hangingPunct="0">
              <a:spcBef>
                <a:spcPct val="0"/>
              </a:spcBef>
              <a:spcAft>
                <a:spcPct val="0"/>
              </a:spcAft>
              <a:defRPr>
                <a:solidFill>
                  <a:schemeClr val="tx1"/>
                </a:solidFill>
                <a:latin typeface="Verdana" charset="0"/>
                <a:ea typeface="ＭＳ Ｐゴシック" charset="0"/>
              </a:defRPr>
            </a:lvl6pPr>
            <a:lvl7pPr marL="2925143" indent="-225011" eaLnBrk="0" fontAlgn="base" hangingPunct="0">
              <a:spcBef>
                <a:spcPct val="0"/>
              </a:spcBef>
              <a:spcAft>
                <a:spcPct val="0"/>
              </a:spcAft>
              <a:defRPr>
                <a:solidFill>
                  <a:schemeClr val="tx1"/>
                </a:solidFill>
                <a:latin typeface="Verdana" charset="0"/>
                <a:ea typeface="ＭＳ Ｐゴシック" charset="0"/>
              </a:defRPr>
            </a:lvl7pPr>
            <a:lvl8pPr marL="3375165" indent="-225011" eaLnBrk="0" fontAlgn="base" hangingPunct="0">
              <a:spcBef>
                <a:spcPct val="0"/>
              </a:spcBef>
              <a:spcAft>
                <a:spcPct val="0"/>
              </a:spcAft>
              <a:defRPr>
                <a:solidFill>
                  <a:schemeClr val="tx1"/>
                </a:solidFill>
                <a:latin typeface="Verdana" charset="0"/>
                <a:ea typeface="ＭＳ Ｐゴシック" charset="0"/>
              </a:defRPr>
            </a:lvl8pPr>
            <a:lvl9pPr marL="3825187" indent="-225011" eaLnBrk="0" fontAlgn="base" hangingPunct="0">
              <a:spcBef>
                <a:spcPct val="0"/>
              </a:spcBef>
              <a:spcAft>
                <a:spcPct val="0"/>
              </a:spcAft>
              <a:defRPr>
                <a:solidFill>
                  <a:schemeClr val="tx1"/>
                </a:solidFill>
                <a:latin typeface="Verdana" charset="0"/>
                <a:ea typeface="ＭＳ Ｐゴシック" charset="0"/>
              </a:defRPr>
            </a:lvl9pPr>
          </a:lstStyle>
          <a:p>
            <a:fld id="{4AE42A33-AED2-AC46-A4A9-08777B945833}" type="slidenum">
              <a:rPr lang="en-US">
                <a:latin typeface="Times New Roman" charset="0"/>
              </a:rPr>
              <a:pPr/>
              <a:t>94</a:t>
            </a:fld>
            <a:endParaRPr lang="en-US">
              <a:latin typeface="Times New Roman" charset="0"/>
            </a:endParaRPr>
          </a:p>
        </p:txBody>
      </p:sp>
      <p:sp>
        <p:nvSpPr>
          <p:cNvPr id="12288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2288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endParaRPr lang="en-US">
              <a:latin typeface="Calibri" charset="0"/>
              <a:cs typeface="ＭＳ Ｐゴシック" charset="0"/>
            </a:endParaRPr>
          </a:p>
        </p:txBody>
      </p:sp>
    </p:spTree>
    <p:extLst>
      <p:ext uri="{BB962C8B-B14F-4D97-AF65-F5344CB8AC3E}">
        <p14:creationId xmlns:p14="http://schemas.microsoft.com/office/powerpoint/2010/main" val="20527649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charset="0"/>
                <a:ea typeface="ＭＳ Ｐゴシック" charset="0"/>
              </a:defRPr>
            </a:lvl1pPr>
            <a:lvl2pPr marL="731286" indent="-281264">
              <a:defRPr>
                <a:solidFill>
                  <a:schemeClr val="tx1"/>
                </a:solidFill>
                <a:latin typeface="Verdana" charset="0"/>
                <a:ea typeface="ＭＳ Ｐゴシック" charset="0"/>
              </a:defRPr>
            </a:lvl2pPr>
            <a:lvl3pPr marL="1125055" indent="-225011">
              <a:defRPr>
                <a:solidFill>
                  <a:schemeClr val="tx1"/>
                </a:solidFill>
                <a:latin typeface="Verdana" charset="0"/>
                <a:ea typeface="ＭＳ Ｐゴシック" charset="0"/>
              </a:defRPr>
            </a:lvl3pPr>
            <a:lvl4pPr marL="1575077" indent="-225011">
              <a:defRPr>
                <a:solidFill>
                  <a:schemeClr val="tx1"/>
                </a:solidFill>
                <a:latin typeface="Verdana" charset="0"/>
                <a:ea typeface="ＭＳ Ｐゴシック" charset="0"/>
              </a:defRPr>
            </a:lvl4pPr>
            <a:lvl5pPr marL="2025099" indent="-225011">
              <a:defRPr>
                <a:solidFill>
                  <a:schemeClr val="tx1"/>
                </a:solidFill>
                <a:latin typeface="Verdana" charset="0"/>
                <a:ea typeface="ＭＳ Ｐゴシック" charset="0"/>
              </a:defRPr>
            </a:lvl5pPr>
            <a:lvl6pPr marL="2475121" indent="-225011" eaLnBrk="0" fontAlgn="base" hangingPunct="0">
              <a:spcBef>
                <a:spcPct val="0"/>
              </a:spcBef>
              <a:spcAft>
                <a:spcPct val="0"/>
              </a:spcAft>
              <a:defRPr>
                <a:solidFill>
                  <a:schemeClr val="tx1"/>
                </a:solidFill>
                <a:latin typeface="Verdana" charset="0"/>
                <a:ea typeface="ＭＳ Ｐゴシック" charset="0"/>
              </a:defRPr>
            </a:lvl6pPr>
            <a:lvl7pPr marL="2925143" indent="-225011" eaLnBrk="0" fontAlgn="base" hangingPunct="0">
              <a:spcBef>
                <a:spcPct val="0"/>
              </a:spcBef>
              <a:spcAft>
                <a:spcPct val="0"/>
              </a:spcAft>
              <a:defRPr>
                <a:solidFill>
                  <a:schemeClr val="tx1"/>
                </a:solidFill>
                <a:latin typeface="Verdana" charset="0"/>
                <a:ea typeface="ＭＳ Ｐゴシック" charset="0"/>
              </a:defRPr>
            </a:lvl7pPr>
            <a:lvl8pPr marL="3375165" indent="-225011" eaLnBrk="0" fontAlgn="base" hangingPunct="0">
              <a:spcBef>
                <a:spcPct val="0"/>
              </a:spcBef>
              <a:spcAft>
                <a:spcPct val="0"/>
              </a:spcAft>
              <a:defRPr>
                <a:solidFill>
                  <a:schemeClr val="tx1"/>
                </a:solidFill>
                <a:latin typeface="Verdana" charset="0"/>
                <a:ea typeface="ＭＳ Ｐゴシック" charset="0"/>
              </a:defRPr>
            </a:lvl8pPr>
            <a:lvl9pPr marL="3825187" indent="-225011" eaLnBrk="0" fontAlgn="base" hangingPunct="0">
              <a:spcBef>
                <a:spcPct val="0"/>
              </a:spcBef>
              <a:spcAft>
                <a:spcPct val="0"/>
              </a:spcAft>
              <a:defRPr>
                <a:solidFill>
                  <a:schemeClr val="tx1"/>
                </a:solidFill>
                <a:latin typeface="Verdana" charset="0"/>
                <a:ea typeface="ＭＳ Ｐゴシック" charset="0"/>
              </a:defRPr>
            </a:lvl9pPr>
          </a:lstStyle>
          <a:p>
            <a:fld id="{DF8AC1D0-7867-1F41-A073-08999E2B6E4C}" type="slidenum">
              <a:rPr lang="en-US">
                <a:latin typeface="Times New Roman" charset="0"/>
              </a:rPr>
              <a:pPr/>
              <a:t>95</a:t>
            </a:fld>
            <a:endParaRPr lang="en-US">
              <a:latin typeface="Times New Roman" charset="0"/>
            </a:endParaRPr>
          </a:p>
        </p:txBody>
      </p:sp>
      <p:sp>
        <p:nvSpPr>
          <p:cNvPr id="12493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2493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endParaRPr lang="en-US">
              <a:latin typeface="Calibri" charset="0"/>
              <a:cs typeface="ＭＳ Ｐゴシック" charset="0"/>
            </a:endParaRPr>
          </a:p>
        </p:txBody>
      </p:sp>
    </p:spTree>
    <p:extLst>
      <p:ext uri="{BB962C8B-B14F-4D97-AF65-F5344CB8AC3E}">
        <p14:creationId xmlns:p14="http://schemas.microsoft.com/office/powerpoint/2010/main" val="374973273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charset="0"/>
                <a:ea typeface="ＭＳ Ｐゴシック" charset="0"/>
              </a:defRPr>
            </a:lvl1pPr>
            <a:lvl2pPr marL="731286" indent="-281264">
              <a:defRPr>
                <a:solidFill>
                  <a:schemeClr val="tx1"/>
                </a:solidFill>
                <a:latin typeface="Verdana" charset="0"/>
                <a:ea typeface="ＭＳ Ｐゴシック" charset="0"/>
              </a:defRPr>
            </a:lvl2pPr>
            <a:lvl3pPr marL="1125055" indent="-225011">
              <a:defRPr>
                <a:solidFill>
                  <a:schemeClr val="tx1"/>
                </a:solidFill>
                <a:latin typeface="Verdana" charset="0"/>
                <a:ea typeface="ＭＳ Ｐゴシック" charset="0"/>
              </a:defRPr>
            </a:lvl3pPr>
            <a:lvl4pPr marL="1575077" indent="-225011">
              <a:defRPr>
                <a:solidFill>
                  <a:schemeClr val="tx1"/>
                </a:solidFill>
                <a:latin typeface="Verdana" charset="0"/>
                <a:ea typeface="ＭＳ Ｐゴシック" charset="0"/>
              </a:defRPr>
            </a:lvl4pPr>
            <a:lvl5pPr marL="2025099" indent="-225011">
              <a:defRPr>
                <a:solidFill>
                  <a:schemeClr val="tx1"/>
                </a:solidFill>
                <a:latin typeface="Verdana" charset="0"/>
                <a:ea typeface="ＭＳ Ｐゴシック" charset="0"/>
              </a:defRPr>
            </a:lvl5pPr>
            <a:lvl6pPr marL="2475121" indent="-225011" eaLnBrk="0" fontAlgn="base" hangingPunct="0">
              <a:spcBef>
                <a:spcPct val="0"/>
              </a:spcBef>
              <a:spcAft>
                <a:spcPct val="0"/>
              </a:spcAft>
              <a:defRPr>
                <a:solidFill>
                  <a:schemeClr val="tx1"/>
                </a:solidFill>
                <a:latin typeface="Verdana" charset="0"/>
                <a:ea typeface="ＭＳ Ｐゴシック" charset="0"/>
              </a:defRPr>
            </a:lvl6pPr>
            <a:lvl7pPr marL="2925143" indent="-225011" eaLnBrk="0" fontAlgn="base" hangingPunct="0">
              <a:spcBef>
                <a:spcPct val="0"/>
              </a:spcBef>
              <a:spcAft>
                <a:spcPct val="0"/>
              </a:spcAft>
              <a:defRPr>
                <a:solidFill>
                  <a:schemeClr val="tx1"/>
                </a:solidFill>
                <a:latin typeface="Verdana" charset="0"/>
                <a:ea typeface="ＭＳ Ｐゴシック" charset="0"/>
              </a:defRPr>
            </a:lvl7pPr>
            <a:lvl8pPr marL="3375165" indent="-225011" eaLnBrk="0" fontAlgn="base" hangingPunct="0">
              <a:spcBef>
                <a:spcPct val="0"/>
              </a:spcBef>
              <a:spcAft>
                <a:spcPct val="0"/>
              </a:spcAft>
              <a:defRPr>
                <a:solidFill>
                  <a:schemeClr val="tx1"/>
                </a:solidFill>
                <a:latin typeface="Verdana" charset="0"/>
                <a:ea typeface="ＭＳ Ｐゴシック" charset="0"/>
              </a:defRPr>
            </a:lvl8pPr>
            <a:lvl9pPr marL="3825187" indent="-225011" eaLnBrk="0" fontAlgn="base" hangingPunct="0">
              <a:spcBef>
                <a:spcPct val="0"/>
              </a:spcBef>
              <a:spcAft>
                <a:spcPct val="0"/>
              </a:spcAft>
              <a:defRPr>
                <a:solidFill>
                  <a:schemeClr val="tx1"/>
                </a:solidFill>
                <a:latin typeface="Verdana" charset="0"/>
                <a:ea typeface="ＭＳ Ｐゴシック" charset="0"/>
              </a:defRPr>
            </a:lvl9pPr>
          </a:lstStyle>
          <a:p>
            <a:fld id="{4823B8E3-AA83-0F43-9595-24C627E80BC6}" type="slidenum">
              <a:rPr lang="en-US">
                <a:latin typeface="Times New Roman" charset="0"/>
              </a:rPr>
              <a:pPr/>
              <a:t>96</a:t>
            </a:fld>
            <a:endParaRPr lang="en-US">
              <a:latin typeface="Times New Roman" charset="0"/>
            </a:endParaRPr>
          </a:p>
        </p:txBody>
      </p:sp>
      <p:sp>
        <p:nvSpPr>
          <p:cNvPr id="12595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2595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endParaRPr lang="en-US">
              <a:latin typeface="Calibri" charset="0"/>
              <a:cs typeface="ＭＳ Ｐゴシック" charset="0"/>
            </a:endParaRPr>
          </a:p>
        </p:txBody>
      </p:sp>
    </p:spTree>
    <p:extLst>
      <p:ext uri="{BB962C8B-B14F-4D97-AF65-F5344CB8AC3E}">
        <p14:creationId xmlns:p14="http://schemas.microsoft.com/office/powerpoint/2010/main" val="169013296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6B2B66-9DFC-E330-F8C1-A92DF1F6CCD5}"/>
            </a:ext>
          </a:extLst>
        </p:cNvPr>
        <p:cNvGrpSpPr/>
        <p:nvPr/>
      </p:nvGrpSpPr>
      <p:grpSpPr>
        <a:xfrm>
          <a:off x="0" y="0"/>
          <a:ext cx="0" cy="0"/>
          <a:chOff x="0" y="0"/>
          <a:chExt cx="0" cy="0"/>
        </a:xfrm>
      </p:grpSpPr>
      <p:sp>
        <p:nvSpPr>
          <p:cNvPr id="125954" name="Rectangle 7">
            <a:extLst>
              <a:ext uri="{FF2B5EF4-FFF2-40B4-BE49-F238E27FC236}">
                <a16:creationId xmlns:a16="http://schemas.microsoft.com/office/drawing/2014/main" id="{F41CBB4B-3C63-3340-5B8E-7242379DCC7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charset="0"/>
                <a:ea typeface="ＭＳ Ｐゴシック" charset="0"/>
              </a:defRPr>
            </a:lvl1pPr>
            <a:lvl2pPr marL="731286" indent="-281264">
              <a:defRPr>
                <a:solidFill>
                  <a:schemeClr val="tx1"/>
                </a:solidFill>
                <a:latin typeface="Verdana" charset="0"/>
                <a:ea typeface="ＭＳ Ｐゴシック" charset="0"/>
              </a:defRPr>
            </a:lvl2pPr>
            <a:lvl3pPr marL="1125055" indent="-225011">
              <a:defRPr>
                <a:solidFill>
                  <a:schemeClr val="tx1"/>
                </a:solidFill>
                <a:latin typeface="Verdana" charset="0"/>
                <a:ea typeface="ＭＳ Ｐゴシック" charset="0"/>
              </a:defRPr>
            </a:lvl3pPr>
            <a:lvl4pPr marL="1575077" indent="-225011">
              <a:defRPr>
                <a:solidFill>
                  <a:schemeClr val="tx1"/>
                </a:solidFill>
                <a:latin typeface="Verdana" charset="0"/>
                <a:ea typeface="ＭＳ Ｐゴシック" charset="0"/>
              </a:defRPr>
            </a:lvl4pPr>
            <a:lvl5pPr marL="2025099" indent="-225011">
              <a:defRPr>
                <a:solidFill>
                  <a:schemeClr val="tx1"/>
                </a:solidFill>
                <a:latin typeface="Verdana" charset="0"/>
                <a:ea typeface="ＭＳ Ｐゴシック" charset="0"/>
              </a:defRPr>
            </a:lvl5pPr>
            <a:lvl6pPr marL="2475121" indent="-225011" eaLnBrk="0" fontAlgn="base" hangingPunct="0">
              <a:spcBef>
                <a:spcPct val="0"/>
              </a:spcBef>
              <a:spcAft>
                <a:spcPct val="0"/>
              </a:spcAft>
              <a:defRPr>
                <a:solidFill>
                  <a:schemeClr val="tx1"/>
                </a:solidFill>
                <a:latin typeface="Verdana" charset="0"/>
                <a:ea typeface="ＭＳ Ｐゴシック" charset="0"/>
              </a:defRPr>
            </a:lvl6pPr>
            <a:lvl7pPr marL="2925143" indent="-225011" eaLnBrk="0" fontAlgn="base" hangingPunct="0">
              <a:spcBef>
                <a:spcPct val="0"/>
              </a:spcBef>
              <a:spcAft>
                <a:spcPct val="0"/>
              </a:spcAft>
              <a:defRPr>
                <a:solidFill>
                  <a:schemeClr val="tx1"/>
                </a:solidFill>
                <a:latin typeface="Verdana" charset="0"/>
                <a:ea typeface="ＭＳ Ｐゴシック" charset="0"/>
              </a:defRPr>
            </a:lvl7pPr>
            <a:lvl8pPr marL="3375165" indent="-225011" eaLnBrk="0" fontAlgn="base" hangingPunct="0">
              <a:spcBef>
                <a:spcPct val="0"/>
              </a:spcBef>
              <a:spcAft>
                <a:spcPct val="0"/>
              </a:spcAft>
              <a:defRPr>
                <a:solidFill>
                  <a:schemeClr val="tx1"/>
                </a:solidFill>
                <a:latin typeface="Verdana" charset="0"/>
                <a:ea typeface="ＭＳ Ｐゴシック" charset="0"/>
              </a:defRPr>
            </a:lvl8pPr>
            <a:lvl9pPr marL="3825187" indent="-225011" eaLnBrk="0" fontAlgn="base" hangingPunct="0">
              <a:spcBef>
                <a:spcPct val="0"/>
              </a:spcBef>
              <a:spcAft>
                <a:spcPct val="0"/>
              </a:spcAft>
              <a:defRPr>
                <a:solidFill>
                  <a:schemeClr val="tx1"/>
                </a:solidFill>
                <a:latin typeface="Verdana" charset="0"/>
                <a:ea typeface="ＭＳ Ｐゴシック" charset="0"/>
              </a:defRPr>
            </a:lvl9pPr>
          </a:lstStyle>
          <a:p>
            <a:fld id="{4823B8E3-AA83-0F43-9595-24C627E80BC6}" type="slidenum">
              <a:rPr lang="en-US">
                <a:latin typeface="Times New Roman" charset="0"/>
              </a:rPr>
              <a:pPr/>
              <a:t>97</a:t>
            </a:fld>
            <a:endParaRPr lang="en-US">
              <a:latin typeface="Times New Roman" charset="0"/>
            </a:endParaRPr>
          </a:p>
        </p:txBody>
      </p:sp>
      <p:sp>
        <p:nvSpPr>
          <p:cNvPr id="125955" name="Rectangle 2">
            <a:extLst>
              <a:ext uri="{FF2B5EF4-FFF2-40B4-BE49-F238E27FC236}">
                <a16:creationId xmlns:a16="http://schemas.microsoft.com/office/drawing/2014/main" id="{59EC5641-50AF-23A3-0D4A-E2ACC0EE91D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25956" name="Rectangle 3">
            <a:extLst>
              <a:ext uri="{FF2B5EF4-FFF2-40B4-BE49-F238E27FC236}">
                <a16:creationId xmlns:a16="http://schemas.microsoft.com/office/drawing/2014/main" id="{16B8DF8F-27E5-1831-881A-C081438C08E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endParaRPr lang="en-US">
              <a:latin typeface="Calibri" charset="0"/>
              <a:cs typeface="ＭＳ Ｐゴシック" charset="0"/>
            </a:endParaRPr>
          </a:p>
        </p:txBody>
      </p:sp>
    </p:spTree>
    <p:extLst>
      <p:ext uri="{BB962C8B-B14F-4D97-AF65-F5344CB8AC3E}">
        <p14:creationId xmlns:p14="http://schemas.microsoft.com/office/powerpoint/2010/main" val="2867310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5693FD4-8F83-4EF7-AC3F-0DC0388986B0}" type="slidenum">
              <a:rPr lang="en-US" smtClean="0"/>
              <a:pPr/>
              <a:t>10</a:t>
            </a:fld>
            <a:endParaRPr lang="en-US"/>
          </a:p>
        </p:txBody>
      </p:sp>
    </p:spTree>
    <p:extLst>
      <p:ext uri="{BB962C8B-B14F-4D97-AF65-F5344CB8AC3E}">
        <p14:creationId xmlns:p14="http://schemas.microsoft.com/office/powerpoint/2010/main" val="257663116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5693FD4-8F83-4EF7-AC3F-0DC0388986B0}" type="slidenum">
              <a:rPr lang="en-US" smtClean="0"/>
              <a:pPr/>
              <a:t>99</a:t>
            </a:fld>
            <a:endParaRPr lang="en-US"/>
          </a:p>
        </p:txBody>
      </p:sp>
    </p:spTree>
    <p:extLst>
      <p:ext uri="{BB962C8B-B14F-4D97-AF65-F5344CB8AC3E}">
        <p14:creationId xmlns:p14="http://schemas.microsoft.com/office/powerpoint/2010/main" val="6794077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5693FD4-8F83-4EF7-AC3F-0DC0388986B0}" type="slidenum">
              <a:rPr lang="en-US" smtClean="0"/>
              <a:pPr/>
              <a:t>11</a:t>
            </a:fld>
            <a:endParaRPr lang="en-US"/>
          </a:p>
        </p:txBody>
      </p:sp>
    </p:spTree>
    <p:extLst>
      <p:ext uri="{BB962C8B-B14F-4D97-AF65-F5344CB8AC3E}">
        <p14:creationId xmlns:p14="http://schemas.microsoft.com/office/powerpoint/2010/main" val="3709892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5693FD4-8F83-4EF7-AC3F-0DC0388986B0}" type="slidenum">
              <a:rPr lang="en-US" smtClean="0"/>
              <a:pPr/>
              <a:t>12</a:t>
            </a:fld>
            <a:endParaRPr lang="en-US"/>
          </a:p>
        </p:txBody>
      </p:sp>
    </p:spTree>
    <p:extLst>
      <p:ext uri="{BB962C8B-B14F-4D97-AF65-F5344CB8AC3E}">
        <p14:creationId xmlns:p14="http://schemas.microsoft.com/office/powerpoint/2010/main" val="13086151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5693FD4-8F83-4EF7-AC3F-0DC0388986B0}" type="slidenum">
              <a:rPr lang="en-US" smtClean="0"/>
              <a:pPr/>
              <a:t>13</a:t>
            </a:fld>
            <a:endParaRPr lang="en-US"/>
          </a:p>
        </p:txBody>
      </p:sp>
    </p:spTree>
    <p:extLst>
      <p:ext uri="{BB962C8B-B14F-4D97-AF65-F5344CB8AC3E}">
        <p14:creationId xmlns:p14="http://schemas.microsoft.com/office/powerpoint/2010/main" val="21148839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5693FD4-8F83-4EF7-AC3F-0DC0388986B0}" type="slidenum">
              <a:rPr lang="en-US" smtClean="0"/>
              <a:pPr/>
              <a:t>14</a:t>
            </a:fld>
            <a:endParaRPr lang="en-US"/>
          </a:p>
        </p:txBody>
      </p:sp>
    </p:spTree>
    <p:extLst>
      <p:ext uri="{BB962C8B-B14F-4D97-AF65-F5344CB8AC3E}">
        <p14:creationId xmlns:p14="http://schemas.microsoft.com/office/powerpoint/2010/main" val="911417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 UK Blu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79FACC13-CFA4-CF45-A263-13D1B657382B}"/>
              </a:ext>
            </a:extLst>
          </p:cNvPr>
          <p:cNvPicPr>
            <a:picLocks noChangeAspect="1"/>
          </p:cNvPicPr>
          <p:nvPr/>
        </p:nvPicPr>
        <p:blipFill>
          <a:blip r:embed="rId2"/>
          <a:stretch>
            <a:fillRect/>
          </a:stretch>
        </p:blipFill>
        <p:spPr>
          <a:xfrm>
            <a:off x="-86159" y="-111517"/>
            <a:ext cx="9230159" cy="8639774"/>
          </a:xfrm>
          <a:prstGeom prst="rect">
            <a:avLst/>
          </a:prstGeom>
        </p:spPr>
      </p:pic>
      <p:sp>
        <p:nvSpPr>
          <p:cNvPr id="2" name="Title 1"/>
          <p:cNvSpPr>
            <a:spLocks noGrp="1"/>
          </p:cNvSpPr>
          <p:nvPr>
            <p:ph type="ctrTitle" hasCustomPrompt="1"/>
          </p:nvPr>
        </p:nvSpPr>
        <p:spPr>
          <a:xfrm>
            <a:off x="628650" y="498909"/>
            <a:ext cx="7585364" cy="2387600"/>
          </a:xfrm>
        </p:spPr>
        <p:txBody>
          <a:bodyPr anchor="b"/>
          <a:lstStyle>
            <a:lvl1pPr algn="l">
              <a:defRPr sz="4500" b="1" i="0">
                <a:latin typeface="Avenir Black" panose="02000503020000020003" pitchFamily="2" charset="0"/>
              </a:defRPr>
            </a:lvl1pPr>
          </a:lstStyle>
          <a:p>
            <a:r>
              <a:rPr lang="en-US"/>
              <a:t>Click to edit title</a:t>
            </a:r>
          </a:p>
        </p:txBody>
      </p:sp>
      <p:sp>
        <p:nvSpPr>
          <p:cNvPr id="3" name="Subtitle 2"/>
          <p:cNvSpPr>
            <a:spLocks noGrp="1"/>
          </p:cNvSpPr>
          <p:nvPr>
            <p:ph type="subTitle" idx="1"/>
          </p:nvPr>
        </p:nvSpPr>
        <p:spPr>
          <a:xfrm>
            <a:off x="628650" y="3143611"/>
            <a:ext cx="5598102" cy="1655762"/>
          </a:xfrm>
        </p:spPr>
        <p:txBody>
          <a:bodyPr/>
          <a:lstStyle>
            <a:lvl1pPr marL="0" indent="0" algn="l">
              <a:buNone/>
              <a:defRPr sz="1800" b="0" i="0">
                <a:latin typeface="Avenir" panose="02000503020000020003" pitchFamily="2"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lvl1pPr>
              <a:defRPr b="0" i="0">
                <a:latin typeface="Avenir Book" panose="02000503020000020003" pitchFamily="2" charset="0"/>
              </a:defRPr>
            </a:lvl1pPr>
          </a:lstStyle>
          <a:p>
            <a:fld id="{5586B75A-687E-405C-8A0B-8D00578BA2C3}" type="datetimeFigureOut">
              <a:rPr lang="en-US" smtClean="0"/>
              <a:pPr/>
              <a:t>1/27/2026</a:t>
            </a:fld>
            <a:endParaRPr lang="en-US"/>
          </a:p>
        </p:txBody>
      </p:sp>
      <p:sp>
        <p:nvSpPr>
          <p:cNvPr id="5" name="Footer Placeholder 4"/>
          <p:cNvSpPr>
            <a:spLocks noGrp="1"/>
          </p:cNvSpPr>
          <p:nvPr>
            <p:ph type="ftr" sz="quarter" idx="11"/>
          </p:nvPr>
        </p:nvSpPr>
        <p:spPr/>
        <p:txBody>
          <a:bodyPr/>
          <a:lstStyle>
            <a:lvl1pPr>
              <a:defRPr b="0" i="0">
                <a:latin typeface="Avenir Book" panose="02000503020000020003" pitchFamily="2" charset="0"/>
              </a:defRPr>
            </a:lvl1pPr>
          </a:lstStyle>
          <a:p>
            <a:pPr fontAlgn="base">
              <a:spcBef>
                <a:spcPct val="0"/>
              </a:spcBef>
              <a:spcAft>
                <a:spcPct val="0"/>
              </a:spcAft>
              <a:defRPr/>
            </a:pPr>
            <a:r>
              <a:rPr lang="en-US">
                <a:solidFill>
                  <a:srgbClr val="000000"/>
                </a:solidFill>
                <a:ea typeface="ＭＳ Ｐゴシック" charset="0"/>
                <a:cs typeface="ＭＳ Ｐゴシック" charset="0"/>
              </a:rPr>
              <a:t>Marc Gold &amp; Associates		</a:t>
            </a:r>
            <a:fld id="{656F409D-6A48-2C45-B630-E1FA00A8E557}" type="slidenum">
              <a:rPr lang="en-US" smtClean="0">
                <a:solidFill>
                  <a:srgbClr val="000000"/>
                </a:solidFill>
                <a:ea typeface="ＭＳ Ｐゴシック" charset="0"/>
                <a:cs typeface="ＭＳ Ｐゴシック" charset="0"/>
              </a:rPr>
              <a:pPr fontAlgn="base">
                <a:spcBef>
                  <a:spcPct val="0"/>
                </a:spcBef>
                <a:spcAft>
                  <a:spcPct val="0"/>
                </a:spcAft>
                <a:defRPr/>
              </a:pPr>
              <a:t>‹#›</a:t>
            </a:fld>
            <a:endParaRPr lang="en-US">
              <a:solidFill>
                <a:srgbClr val="000000"/>
              </a:solidFill>
              <a:ea typeface="ＭＳ Ｐゴシック" charset="0"/>
              <a:cs typeface="ＭＳ Ｐゴシック" charset="0"/>
            </a:endParaRPr>
          </a:p>
        </p:txBody>
      </p:sp>
      <p:sp>
        <p:nvSpPr>
          <p:cNvPr id="6" name="Slide Number Placeholder 5"/>
          <p:cNvSpPr>
            <a:spLocks noGrp="1"/>
          </p:cNvSpPr>
          <p:nvPr>
            <p:ph type="sldNum" sz="quarter" idx="12"/>
          </p:nvPr>
        </p:nvSpPr>
        <p:spPr/>
        <p:txBody>
          <a:bodyPr/>
          <a:lstStyle>
            <a:lvl1pPr>
              <a:defRPr b="0" i="0">
                <a:latin typeface="Avenir Book" panose="02000503020000020003" pitchFamily="2" charset="0"/>
              </a:defRPr>
            </a:lvl1pPr>
          </a:lstStyle>
          <a:p>
            <a:fld id="{4FAB73BC-B049-4115-A692-8D63A059BFB8}" type="slidenum">
              <a:rPr lang="en-US" smtClean="0"/>
              <a:pPr/>
              <a:t>‹#›</a:t>
            </a:fld>
            <a:endParaRPr lang="en-US"/>
          </a:p>
        </p:txBody>
      </p:sp>
      <p:pic>
        <p:nvPicPr>
          <p:cNvPr id="8" name="Picture 7" descr="University of Kentucky Human Development Institute logo">
            <a:extLst>
              <a:ext uri="{FF2B5EF4-FFF2-40B4-BE49-F238E27FC236}">
                <a16:creationId xmlns:a16="http://schemas.microsoft.com/office/drawing/2014/main" id="{4DDCAB4B-0A3F-6C44-B819-DA0E9D42580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62840" y="5603483"/>
            <a:ext cx="2123210" cy="573046"/>
          </a:xfrm>
          <a:prstGeom prst="rect">
            <a:avLst/>
          </a:prstGeom>
        </p:spPr>
      </p:pic>
    </p:spTree>
    <p:extLst>
      <p:ext uri="{BB962C8B-B14F-4D97-AF65-F5344CB8AC3E}">
        <p14:creationId xmlns:p14="http://schemas.microsoft.com/office/powerpoint/2010/main" val="1948234923"/>
      </p:ext>
    </p:extLst>
  </p:cSld>
  <p:clrMapOvr>
    <a:masterClrMapping/>
  </p:clrMapOvr>
  <p:hf sldNum="0" hd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 Dark">
    <p:bg>
      <p:bgPr>
        <a:solidFill>
          <a:srgbClr val="041E4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586B75A-687E-405C-8A0B-8D00578BA2C3}" type="datetimeFigureOut">
              <a:rPr lang="en-US" smtClean="0"/>
              <a:pPr/>
              <a:t>1/27/2026</a:t>
            </a:fld>
            <a:endParaRPr lang="en-US"/>
          </a:p>
        </p:txBody>
      </p:sp>
      <p:sp>
        <p:nvSpPr>
          <p:cNvPr id="6" name="Footer Placeholder 5"/>
          <p:cNvSpPr>
            <a:spLocks noGrp="1"/>
          </p:cNvSpPr>
          <p:nvPr>
            <p:ph type="ftr" sz="quarter" idx="11"/>
          </p:nvPr>
        </p:nvSpPr>
        <p:spPr/>
        <p:txBody>
          <a:bodyPr/>
          <a:lstStyle/>
          <a:p>
            <a:pPr fontAlgn="base">
              <a:spcBef>
                <a:spcPct val="0"/>
              </a:spcBef>
              <a:spcAft>
                <a:spcPct val="0"/>
              </a:spcAft>
              <a:defRPr/>
            </a:pPr>
            <a:r>
              <a:rPr lang="en-US">
                <a:solidFill>
                  <a:srgbClr val="000000"/>
                </a:solidFill>
                <a:ea typeface="ＭＳ Ｐゴシック" charset="0"/>
                <a:cs typeface="ＭＳ Ｐゴシック" charset="0"/>
              </a:rPr>
              <a:t>Marc Gold &amp; Associates		</a:t>
            </a:r>
            <a:fld id="{656F409D-6A48-2C45-B630-E1FA00A8E557}" type="slidenum">
              <a:rPr lang="en-US" smtClean="0">
                <a:solidFill>
                  <a:srgbClr val="000000"/>
                </a:solidFill>
                <a:ea typeface="ＭＳ Ｐゴシック" charset="0"/>
                <a:cs typeface="ＭＳ Ｐゴシック" charset="0"/>
              </a:rPr>
              <a:pPr fontAlgn="base">
                <a:spcBef>
                  <a:spcPct val="0"/>
                </a:spcBef>
                <a:spcAft>
                  <a:spcPct val="0"/>
                </a:spcAft>
                <a:defRPr/>
              </a:pPr>
              <a:t>‹#›</a:t>
            </a:fld>
            <a:endParaRPr lang="en-US">
              <a:solidFill>
                <a:srgbClr val="000000"/>
              </a:solidFill>
              <a:ea typeface="ＭＳ Ｐゴシック" charset="0"/>
              <a:cs typeface="ＭＳ Ｐゴシック" charset="0"/>
            </a:endParaRPr>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a:p>
        </p:txBody>
      </p:sp>
      <p:pic>
        <p:nvPicPr>
          <p:cNvPr id="9" name="Picture 8" descr="University of Kentucky Human Development Institute logo">
            <a:extLst>
              <a:ext uri="{FF2B5EF4-FFF2-40B4-BE49-F238E27FC236}">
                <a16:creationId xmlns:a16="http://schemas.microsoft.com/office/drawing/2014/main" id="{7C29DF40-4040-084C-B3B8-D0BC47418E9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735040" y="5980134"/>
            <a:ext cx="2123210" cy="573046"/>
          </a:xfrm>
          <a:prstGeom prst="rect">
            <a:avLst/>
          </a:prstGeom>
        </p:spPr>
      </p:pic>
    </p:spTree>
    <p:extLst>
      <p:ext uri="{BB962C8B-B14F-4D97-AF65-F5344CB8AC3E}">
        <p14:creationId xmlns:p14="http://schemas.microsoft.com/office/powerpoint/2010/main" val="560171440"/>
      </p:ext>
    </p:extLst>
  </p:cSld>
  <p:clrMapOvr>
    <a:masterClrMapping/>
  </p:clrMapOvr>
  <p:hf sldNum="0" hd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 UK Blue">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586B75A-687E-405C-8A0B-8D00578BA2C3}" type="datetimeFigureOut">
              <a:rPr lang="en-US" smtClean="0"/>
              <a:pPr/>
              <a:t>1/27/2026</a:t>
            </a:fld>
            <a:endParaRPr lang="en-US"/>
          </a:p>
        </p:txBody>
      </p:sp>
      <p:sp>
        <p:nvSpPr>
          <p:cNvPr id="8" name="Footer Placeholder 7"/>
          <p:cNvSpPr>
            <a:spLocks noGrp="1"/>
          </p:cNvSpPr>
          <p:nvPr>
            <p:ph type="ftr" sz="quarter" idx="11"/>
          </p:nvPr>
        </p:nvSpPr>
        <p:spPr/>
        <p:txBody>
          <a:bodyPr/>
          <a:lstStyle/>
          <a:p>
            <a:pPr fontAlgn="base">
              <a:spcBef>
                <a:spcPct val="0"/>
              </a:spcBef>
              <a:spcAft>
                <a:spcPct val="0"/>
              </a:spcAft>
              <a:defRPr/>
            </a:pPr>
            <a:r>
              <a:rPr lang="en-US">
                <a:solidFill>
                  <a:srgbClr val="000000"/>
                </a:solidFill>
                <a:ea typeface="ＭＳ Ｐゴシック" charset="0"/>
                <a:cs typeface="ＭＳ Ｐゴシック" charset="0"/>
              </a:rPr>
              <a:t>Marc Gold &amp; Associates		</a:t>
            </a:r>
            <a:fld id="{656F409D-6A48-2C45-B630-E1FA00A8E557}" type="slidenum">
              <a:rPr lang="en-US" smtClean="0">
                <a:solidFill>
                  <a:srgbClr val="000000"/>
                </a:solidFill>
                <a:ea typeface="ＭＳ Ｐゴシック" charset="0"/>
                <a:cs typeface="ＭＳ Ｐゴシック" charset="0"/>
              </a:rPr>
              <a:pPr fontAlgn="base">
                <a:spcBef>
                  <a:spcPct val="0"/>
                </a:spcBef>
                <a:spcAft>
                  <a:spcPct val="0"/>
                </a:spcAft>
                <a:defRPr/>
              </a:pPr>
              <a:t>‹#›</a:t>
            </a:fld>
            <a:endParaRPr lang="en-US">
              <a:solidFill>
                <a:srgbClr val="000000"/>
              </a:solidFill>
              <a:ea typeface="ＭＳ Ｐゴシック" charset="0"/>
              <a:cs typeface="ＭＳ Ｐゴシック" charset="0"/>
            </a:endParaRPr>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a:p>
        </p:txBody>
      </p:sp>
      <p:pic>
        <p:nvPicPr>
          <p:cNvPr id="11" name="Picture 10" descr="University of Kentucky Human Development Institute logo">
            <a:extLst>
              <a:ext uri="{FF2B5EF4-FFF2-40B4-BE49-F238E27FC236}">
                <a16:creationId xmlns:a16="http://schemas.microsoft.com/office/drawing/2014/main" id="{6541F004-CCEA-1944-865F-F93EE25E060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735040" y="5980134"/>
            <a:ext cx="2123210" cy="573046"/>
          </a:xfrm>
          <a:prstGeom prst="rect">
            <a:avLst/>
          </a:prstGeom>
        </p:spPr>
      </p:pic>
    </p:spTree>
    <p:extLst>
      <p:ext uri="{BB962C8B-B14F-4D97-AF65-F5344CB8AC3E}">
        <p14:creationId xmlns:p14="http://schemas.microsoft.com/office/powerpoint/2010/main" val="4119208747"/>
      </p:ext>
    </p:extLst>
  </p:cSld>
  <p:clrMapOvr>
    <a:overrideClrMapping bg1="dk1" tx1="lt1" bg2="dk2" tx2="lt2" accent1="accent1" accent2="accent2" accent3="accent3" accent4="accent4" accent5="accent5" accent6="accent6" hlink="hlink" folHlink="folHlink"/>
  </p:clrMapOvr>
  <p:hf sldNum="0" hd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 Dark">
    <p:bg>
      <p:bgPr>
        <a:solidFill>
          <a:srgbClr val="041E4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586B75A-687E-405C-8A0B-8D00578BA2C3}" type="datetimeFigureOut">
              <a:rPr lang="en-US" smtClean="0"/>
              <a:pPr/>
              <a:t>1/27/2026</a:t>
            </a:fld>
            <a:endParaRPr lang="en-US"/>
          </a:p>
        </p:txBody>
      </p:sp>
      <p:sp>
        <p:nvSpPr>
          <p:cNvPr id="8" name="Footer Placeholder 7"/>
          <p:cNvSpPr>
            <a:spLocks noGrp="1"/>
          </p:cNvSpPr>
          <p:nvPr>
            <p:ph type="ftr" sz="quarter" idx="11"/>
          </p:nvPr>
        </p:nvSpPr>
        <p:spPr/>
        <p:txBody>
          <a:bodyPr/>
          <a:lstStyle/>
          <a:p>
            <a:pPr fontAlgn="base">
              <a:spcBef>
                <a:spcPct val="0"/>
              </a:spcBef>
              <a:spcAft>
                <a:spcPct val="0"/>
              </a:spcAft>
              <a:defRPr/>
            </a:pPr>
            <a:r>
              <a:rPr lang="en-US">
                <a:solidFill>
                  <a:srgbClr val="000000"/>
                </a:solidFill>
                <a:ea typeface="ＭＳ Ｐゴシック" charset="0"/>
                <a:cs typeface="ＭＳ Ｐゴシック" charset="0"/>
              </a:rPr>
              <a:t>Marc Gold &amp; Associates		</a:t>
            </a:r>
            <a:fld id="{656F409D-6A48-2C45-B630-E1FA00A8E557}" type="slidenum">
              <a:rPr lang="en-US" smtClean="0">
                <a:solidFill>
                  <a:srgbClr val="000000"/>
                </a:solidFill>
                <a:ea typeface="ＭＳ Ｐゴシック" charset="0"/>
                <a:cs typeface="ＭＳ Ｐゴシック" charset="0"/>
              </a:rPr>
              <a:pPr fontAlgn="base">
                <a:spcBef>
                  <a:spcPct val="0"/>
                </a:spcBef>
                <a:spcAft>
                  <a:spcPct val="0"/>
                </a:spcAft>
                <a:defRPr/>
              </a:pPr>
              <a:t>‹#›</a:t>
            </a:fld>
            <a:endParaRPr lang="en-US">
              <a:solidFill>
                <a:srgbClr val="000000"/>
              </a:solidFill>
              <a:ea typeface="ＭＳ Ｐゴシック" charset="0"/>
              <a:cs typeface="ＭＳ Ｐゴシック" charset="0"/>
            </a:endParaRPr>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a:p>
        </p:txBody>
      </p:sp>
      <p:pic>
        <p:nvPicPr>
          <p:cNvPr id="11" name="Picture 10" descr="University of Kentucky Human Development Institute logo">
            <a:extLst>
              <a:ext uri="{FF2B5EF4-FFF2-40B4-BE49-F238E27FC236}">
                <a16:creationId xmlns:a16="http://schemas.microsoft.com/office/drawing/2014/main" id="{9CB44F25-4774-4844-8997-EACE5237ECB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735040" y="5980134"/>
            <a:ext cx="2123210" cy="573046"/>
          </a:xfrm>
          <a:prstGeom prst="rect">
            <a:avLst/>
          </a:prstGeom>
        </p:spPr>
      </p:pic>
    </p:spTree>
    <p:extLst>
      <p:ext uri="{BB962C8B-B14F-4D97-AF65-F5344CB8AC3E}">
        <p14:creationId xmlns:p14="http://schemas.microsoft.com/office/powerpoint/2010/main" val="1340602733"/>
      </p:ext>
    </p:extLst>
  </p:cSld>
  <p:clrMapOvr>
    <a:masterClrMapping/>
  </p:clrMapOvr>
  <p:hf sldNum="0" hd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 UK Blue">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57B3CAD-89CE-4344-B231-B2787A515494}"/>
              </a:ext>
            </a:extLst>
          </p:cNvPr>
          <p:cNvPicPr>
            <a:picLocks noChangeAspect="1"/>
          </p:cNvPicPr>
          <p:nvPr/>
        </p:nvPicPr>
        <p:blipFill>
          <a:blip r:embed="rId2"/>
          <a:stretch>
            <a:fillRect/>
          </a:stretch>
        </p:blipFill>
        <p:spPr>
          <a:xfrm>
            <a:off x="-23813" y="0"/>
            <a:ext cx="9167813" cy="8581416"/>
          </a:xfrm>
          <a:prstGeom prst="rect">
            <a:avLst/>
          </a:prstGeom>
        </p:spPr>
      </p:pic>
      <p:sp>
        <p:nvSpPr>
          <p:cNvPr id="2" name="Title 1"/>
          <p:cNvSpPr>
            <a:spLocks noGrp="1"/>
          </p:cNvSpPr>
          <p:nvPr>
            <p:ph type="title"/>
          </p:nvPr>
        </p:nvSpPr>
        <p:spPr>
          <a:xfrm>
            <a:off x="616744" y="4181498"/>
            <a:ext cx="7886700" cy="1325563"/>
          </a:xfrm>
        </p:spPr>
        <p:txBody>
          <a:bodyPr/>
          <a:lstStyle>
            <a:lvl1pPr>
              <a:defRPr b="1" i="0">
                <a:latin typeface="Avenir Black" panose="02000503020000020003" pitchFamily="2" charset="0"/>
              </a:defRPr>
            </a:lvl1pPr>
          </a:lstStyle>
          <a:p>
            <a:r>
              <a:rPr lang="en-US"/>
              <a:t>Click to edit Master title style</a:t>
            </a:r>
          </a:p>
        </p:txBody>
      </p:sp>
      <p:sp>
        <p:nvSpPr>
          <p:cNvPr id="3" name="Date Placeholder 2"/>
          <p:cNvSpPr>
            <a:spLocks noGrp="1"/>
          </p:cNvSpPr>
          <p:nvPr>
            <p:ph type="dt" sz="half" idx="10"/>
          </p:nvPr>
        </p:nvSpPr>
        <p:spPr/>
        <p:txBody>
          <a:bodyPr/>
          <a:lstStyle/>
          <a:p>
            <a:fld id="{5586B75A-687E-405C-8A0B-8D00578BA2C3}" type="datetimeFigureOut">
              <a:rPr lang="en-US" smtClean="0"/>
              <a:pPr/>
              <a:t>1/27/2026</a:t>
            </a:fld>
            <a:endParaRPr lang="en-US"/>
          </a:p>
        </p:txBody>
      </p:sp>
      <p:sp>
        <p:nvSpPr>
          <p:cNvPr id="4" name="Footer Placeholder 3"/>
          <p:cNvSpPr>
            <a:spLocks noGrp="1"/>
          </p:cNvSpPr>
          <p:nvPr>
            <p:ph type="ftr" sz="quarter" idx="11"/>
          </p:nvPr>
        </p:nvSpPr>
        <p:spPr/>
        <p:txBody>
          <a:bodyPr/>
          <a:lstStyle/>
          <a:p>
            <a:pPr fontAlgn="base">
              <a:spcBef>
                <a:spcPct val="0"/>
              </a:spcBef>
              <a:spcAft>
                <a:spcPct val="0"/>
              </a:spcAft>
              <a:defRPr/>
            </a:pPr>
            <a:r>
              <a:rPr lang="en-US">
                <a:solidFill>
                  <a:srgbClr val="000000"/>
                </a:solidFill>
                <a:ea typeface="ＭＳ Ｐゴシック" charset="0"/>
                <a:cs typeface="ＭＳ Ｐゴシック" charset="0"/>
              </a:rPr>
              <a:t>Marc Gold &amp; Associates		</a:t>
            </a:r>
            <a:fld id="{656F409D-6A48-2C45-B630-E1FA00A8E557}" type="slidenum">
              <a:rPr lang="en-US" smtClean="0">
                <a:solidFill>
                  <a:srgbClr val="000000"/>
                </a:solidFill>
                <a:ea typeface="ＭＳ Ｐゴシック" charset="0"/>
                <a:cs typeface="ＭＳ Ｐゴシック" charset="0"/>
              </a:rPr>
              <a:pPr fontAlgn="base">
                <a:spcBef>
                  <a:spcPct val="0"/>
                </a:spcBef>
                <a:spcAft>
                  <a:spcPct val="0"/>
                </a:spcAft>
                <a:defRPr/>
              </a:pPr>
              <a:t>‹#›</a:t>
            </a:fld>
            <a:endParaRPr lang="en-US">
              <a:solidFill>
                <a:srgbClr val="000000"/>
              </a:solidFill>
              <a:ea typeface="ＭＳ Ｐゴシック" charset="0"/>
              <a:cs typeface="ＭＳ Ｐゴシック" charset="0"/>
            </a:endParaRPr>
          </a:p>
        </p:txBody>
      </p:sp>
      <p:sp>
        <p:nvSpPr>
          <p:cNvPr id="5" name="Slide Number Placeholder 4"/>
          <p:cNvSpPr>
            <a:spLocks noGrp="1"/>
          </p:cNvSpPr>
          <p:nvPr>
            <p:ph type="sldNum" sz="quarter" idx="12"/>
          </p:nvPr>
        </p:nvSpPr>
        <p:spPr/>
        <p:txBody>
          <a:bodyPr/>
          <a:lstStyle/>
          <a:p>
            <a:fld id="{4FAB73BC-B049-4115-A692-8D63A059BFB8}" type="slidenum">
              <a:rPr lang="en-US" smtClean="0"/>
              <a:pPr/>
              <a:t>‹#›</a:t>
            </a:fld>
            <a:endParaRPr lang="en-US"/>
          </a:p>
        </p:txBody>
      </p:sp>
      <p:pic>
        <p:nvPicPr>
          <p:cNvPr id="6" name="Picture 5" descr="University of Kentucky Human Development Institute logo">
            <a:extLst>
              <a:ext uri="{FF2B5EF4-FFF2-40B4-BE49-F238E27FC236}">
                <a16:creationId xmlns:a16="http://schemas.microsoft.com/office/drawing/2014/main" id="{77D9E1F5-2213-9849-BE3D-6FECDC42E49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735040" y="5980134"/>
            <a:ext cx="2123210" cy="573046"/>
          </a:xfrm>
          <a:prstGeom prst="rect">
            <a:avLst/>
          </a:prstGeom>
        </p:spPr>
      </p:pic>
    </p:spTree>
    <p:extLst>
      <p:ext uri="{BB962C8B-B14F-4D97-AF65-F5344CB8AC3E}">
        <p14:creationId xmlns:p14="http://schemas.microsoft.com/office/powerpoint/2010/main" val="4100667106"/>
      </p:ext>
    </p:extLst>
  </p:cSld>
  <p:clrMapOvr>
    <a:overrideClrMapping bg1="dk1" tx1="lt1" bg2="dk2" tx2="lt2" accent1="accent1" accent2="accent2" accent3="accent3" accent4="accent4" accent5="accent5" accent6="accent6" hlink="hlink" folHlink="folHlink"/>
  </p:clrMapOvr>
  <p:hf sldNum="0" hd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1_Title Only - UK Blue">
    <p:bg>
      <p:bgPr>
        <a:gradFill>
          <a:gsLst>
            <a:gs pos="0">
              <a:srgbClr val="0033A0"/>
            </a:gs>
            <a:gs pos="89000">
              <a:srgbClr val="041E42"/>
            </a:gs>
          </a:gsLst>
          <a:lin ang="11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16744" y="4181498"/>
            <a:ext cx="7886700" cy="1325563"/>
          </a:xfrm>
        </p:spPr>
        <p:txBody>
          <a:bodyPr/>
          <a:lstStyle>
            <a:lvl1pPr>
              <a:defRPr b="1" i="0">
                <a:latin typeface="Avenir Black" panose="02000503020000020003" pitchFamily="2" charset="0"/>
              </a:defRPr>
            </a:lvl1pPr>
          </a:lstStyle>
          <a:p>
            <a:r>
              <a:rPr lang="en-US"/>
              <a:t>Click to edit Master title style</a:t>
            </a:r>
          </a:p>
        </p:txBody>
      </p:sp>
      <p:sp>
        <p:nvSpPr>
          <p:cNvPr id="3" name="Date Placeholder 2"/>
          <p:cNvSpPr>
            <a:spLocks noGrp="1"/>
          </p:cNvSpPr>
          <p:nvPr>
            <p:ph type="dt" sz="half" idx="10"/>
          </p:nvPr>
        </p:nvSpPr>
        <p:spPr/>
        <p:txBody>
          <a:bodyPr/>
          <a:lstStyle/>
          <a:p>
            <a:fld id="{5586B75A-687E-405C-8A0B-8D00578BA2C3}" type="datetimeFigureOut">
              <a:rPr lang="en-US" smtClean="0"/>
              <a:pPr/>
              <a:t>1/27/2026</a:t>
            </a:fld>
            <a:endParaRPr lang="en-US"/>
          </a:p>
        </p:txBody>
      </p:sp>
      <p:sp>
        <p:nvSpPr>
          <p:cNvPr id="4" name="Footer Placeholder 3"/>
          <p:cNvSpPr>
            <a:spLocks noGrp="1"/>
          </p:cNvSpPr>
          <p:nvPr>
            <p:ph type="ftr" sz="quarter" idx="11"/>
          </p:nvPr>
        </p:nvSpPr>
        <p:spPr/>
        <p:txBody>
          <a:bodyPr/>
          <a:lstStyle/>
          <a:p>
            <a:pPr fontAlgn="base">
              <a:spcBef>
                <a:spcPct val="0"/>
              </a:spcBef>
              <a:spcAft>
                <a:spcPct val="0"/>
              </a:spcAft>
              <a:defRPr/>
            </a:pPr>
            <a:r>
              <a:rPr lang="en-US">
                <a:solidFill>
                  <a:srgbClr val="000000"/>
                </a:solidFill>
                <a:ea typeface="ＭＳ Ｐゴシック" charset="0"/>
                <a:cs typeface="ＭＳ Ｐゴシック" charset="0"/>
              </a:rPr>
              <a:t>Marc Gold &amp; Associates		</a:t>
            </a:r>
            <a:fld id="{656F409D-6A48-2C45-B630-E1FA00A8E557}" type="slidenum">
              <a:rPr lang="en-US" smtClean="0">
                <a:solidFill>
                  <a:srgbClr val="000000"/>
                </a:solidFill>
                <a:ea typeface="ＭＳ Ｐゴシック" charset="0"/>
                <a:cs typeface="ＭＳ Ｐゴシック" charset="0"/>
              </a:rPr>
              <a:pPr fontAlgn="base">
                <a:spcBef>
                  <a:spcPct val="0"/>
                </a:spcBef>
                <a:spcAft>
                  <a:spcPct val="0"/>
                </a:spcAft>
                <a:defRPr/>
              </a:pPr>
              <a:t>‹#›</a:t>
            </a:fld>
            <a:endParaRPr lang="en-US">
              <a:solidFill>
                <a:srgbClr val="000000"/>
              </a:solidFill>
              <a:ea typeface="ＭＳ Ｐゴシック" charset="0"/>
              <a:cs typeface="ＭＳ Ｐゴシック" charset="0"/>
            </a:endParaRPr>
          </a:p>
        </p:txBody>
      </p:sp>
      <p:sp>
        <p:nvSpPr>
          <p:cNvPr id="5" name="Slide Number Placeholder 4"/>
          <p:cNvSpPr>
            <a:spLocks noGrp="1"/>
          </p:cNvSpPr>
          <p:nvPr>
            <p:ph type="sldNum" sz="quarter" idx="12"/>
          </p:nvPr>
        </p:nvSpPr>
        <p:spPr/>
        <p:txBody>
          <a:bodyPr/>
          <a:lstStyle/>
          <a:p>
            <a:fld id="{4FAB73BC-B049-4115-A692-8D63A059BFB8}" type="slidenum">
              <a:rPr lang="en-US" smtClean="0"/>
              <a:pPr/>
              <a:t>‹#›</a:t>
            </a:fld>
            <a:endParaRPr lang="en-US"/>
          </a:p>
        </p:txBody>
      </p:sp>
      <p:pic>
        <p:nvPicPr>
          <p:cNvPr id="7" name="Picture 6" descr="University of Kentucky Human Development Institute logo">
            <a:extLst>
              <a:ext uri="{FF2B5EF4-FFF2-40B4-BE49-F238E27FC236}">
                <a16:creationId xmlns:a16="http://schemas.microsoft.com/office/drawing/2014/main" id="{C6206201-D5D1-0443-B8BE-02EDC14A856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735040" y="5980134"/>
            <a:ext cx="2123210" cy="573046"/>
          </a:xfrm>
          <a:prstGeom prst="rect">
            <a:avLst/>
          </a:prstGeom>
        </p:spPr>
      </p:pic>
    </p:spTree>
    <p:extLst>
      <p:ext uri="{BB962C8B-B14F-4D97-AF65-F5344CB8AC3E}">
        <p14:creationId xmlns:p14="http://schemas.microsoft.com/office/powerpoint/2010/main" val="281312441"/>
      </p:ext>
    </p:extLst>
  </p:cSld>
  <p:clrMapOvr>
    <a:overrideClrMapping bg1="dk1" tx1="lt1" bg2="dk2" tx2="lt2" accent1="accent1" accent2="accent2" accent3="accent3" accent4="accent4" accent5="accent5" accent6="accent6" hlink="hlink" folHlink="folHlink"/>
  </p:clrMapOvr>
  <p:hf sldNum="0" hd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2_Title Only - UK Blue">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57B3CAD-89CE-4344-B231-B2787A515494}"/>
              </a:ext>
            </a:extLst>
          </p:cNvPr>
          <p:cNvPicPr>
            <a:picLocks noChangeAspect="1"/>
          </p:cNvPicPr>
          <p:nvPr/>
        </p:nvPicPr>
        <p:blipFill>
          <a:blip r:embed="rId2"/>
          <a:stretch>
            <a:fillRect/>
          </a:stretch>
        </p:blipFill>
        <p:spPr>
          <a:xfrm>
            <a:off x="-23813" y="0"/>
            <a:ext cx="9167813" cy="8581416"/>
          </a:xfrm>
          <a:prstGeom prst="rect">
            <a:avLst/>
          </a:prstGeom>
        </p:spPr>
      </p:pic>
      <p:sp>
        <p:nvSpPr>
          <p:cNvPr id="2" name="Title 1"/>
          <p:cNvSpPr>
            <a:spLocks noGrp="1"/>
          </p:cNvSpPr>
          <p:nvPr>
            <p:ph type="title"/>
          </p:nvPr>
        </p:nvSpPr>
        <p:spPr>
          <a:xfrm>
            <a:off x="616744" y="4181498"/>
            <a:ext cx="7886700" cy="1325563"/>
          </a:xfrm>
        </p:spPr>
        <p:txBody>
          <a:bodyPr/>
          <a:lstStyle>
            <a:lvl1pPr>
              <a:defRPr b="1" i="0">
                <a:latin typeface="Avenir Black" panose="02000503020000020003" pitchFamily="2" charset="0"/>
              </a:defRPr>
            </a:lvl1pPr>
          </a:lstStyle>
          <a:p>
            <a:r>
              <a:rPr lang="en-US"/>
              <a:t>Click to edit Master title style</a:t>
            </a:r>
          </a:p>
        </p:txBody>
      </p:sp>
      <p:sp>
        <p:nvSpPr>
          <p:cNvPr id="3" name="Date Placeholder 2"/>
          <p:cNvSpPr>
            <a:spLocks noGrp="1"/>
          </p:cNvSpPr>
          <p:nvPr>
            <p:ph type="dt" sz="half" idx="10"/>
          </p:nvPr>
        </p:nvSpPr>
        <p:spPr/>
        <p:txBody>
          <a:bodyPr/>
          <a:lstStyle/>
          <a:p>
            <a:fld id="{5586B75A-687E-405C-8A0B-8D00578BA2C3}" type="datetimeFigureOut">
              <a:rPr lang="en-US" smtClean="0"/>
              <a:pPr/>
              <a:t>1/27/2026</a:t>
            </a:fld>
            <a:endParaRPr lang="en-US"/>
          </a:p>
        </p:txBody>
      </p:sp>
      <p:sp>
        <p:nvSpPr>
          <p:cNvPr id="4" name="Footer Placeholder 3"/>
          <p:cNvSpPr>
            <a:spLocks noGrp="1"/>
          </p:cNvSpPr>
          <p:nvPr>
            <p:ph type="ftr" sz="quarter" idx="11"/>
          </p:nvPr>
        </p:nvSpPr>
        <p:spPr/>
        <p:txBody>
          <a:bodyPr/>
          <a:lstStyle/>
          <a:p>
            <a:pPr fontAlgn="base">
              <a:spcBef>
                <a:spcPct val="0"/>
              </a:spcBef>
              <a:spcAft>
                <a:spcPct val="0"/>
              </a:spcAft>
              <a:defRPr/>
            </a:pPr>
            <a:r>
              <a:rPr lang="en-US">
                <a:solidFill>
                  <a:srgbClr val="000000"/>
                </a:solidFill>
                <a:ea typeface="ＭＳ Ｐゴシック" charset="0"/>
                <a:cs typeface="ＭＳ Ｐゴシック" charset="0"/>
              </a:rPr>
              <a:t>Marc Gold &amp; Associates		</a:t>
            </a:r>
            <a:fld id="{656F409D-6A48-2C45-B630-E1FA00A8E557}" type="slidenum">
              <a:rPr lang="en-US" smtClean="0">
                <a:solidFill>
                  <a:srgbClr val="000000"/>
                </a:solidFill>
                <a:ea typeface="ＭＳ Ｐゴシック" charset="0"/>
                <a:cs typeface="ＭＳ Ｐゴシック" charset="0"/>
              </a:rPr>
              <a:pPr fontAlgn="base">
                <a:spcBef>
                  <a:spcPct val="0"/>
                </a:spcBef>
                <a:spcAft>
                  <a:spcPct val="0"/>
                </a:spcAft>
                <a:defRPr/>
              </a:pPr>
              <a:t>‹#›</a:t>
            </a:fld>
            <a:endParaRPr lang="en-US">
              <a:solidFill>
                <a:srgbClr val="000000"/>
              </a:solidFill>
              <a:ea typeface="ＭＳ Ｐゴシック" charset="0"/>
              <a:cs typeface="ＭＳ Ｐゴシック" charset="0"/>
            </a:endParaRPr>
          </a:p>
        </p:txBody>
      </p:sp>
      <p:sp>
        <p:nvSpPr>
          <p:cNvPr id="5" name="Slide Number Placeholder 4"/>
          <p:cNvSpPr>
            <a:spLocks noGrp="1"/>
          </p:cNvSpPr>
          <p:nvPr>
            <p:ph type="sldNum" sz="quarter" idx="12"/>
          </p:nvPr>
        </p:nvSpPr>
        <p:spPr/>
        <p:txBody>
          <a:bodyPr/>
          <a:lstStyle/>
          <a:p>
            <a:fld id="{4FAB73BC-B049-4115-A692-8D63A059BFB8}" type="slidenum">
              <a:rPr lang="en-US" smtClean="0"/>
              <a:pPr/>
              <a:t>‹#›</a:t>
            </a:fld>
            <a:endParaRPr lang="en-US"/>
          </a:p>
        </p:txBody>
      </p:sp>
      <p:pic>
        <p:nvPicPr>
          <p:cNvPr id="6" name="Picture 5" descr="University of Kentucky Human Development Institute logo">
            <a:extLst>
              <a:ext uri="{FF2B5EF4-FFF2-40B4-BE49-F238E27FC236}">
                <a16:creationId xmlns:a16="http://schemas.microsoft.com/office/drawing/2014/main" id="{0DB0F69F-E402-7E48-9AAA-C96785242B4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374995" y="5873320"/>
            <a:ext cx="2466110" cy="665593"/>
          </a:xfrm>
          <a:prstGeom prst="rect">
            <a:avLst/>
          </a:prstGeom>
        </p:spPr>
      </p:pic>
    </p:spTree>
    <p:extLst>
      <p:ext uri="{BB962C8B-B14F-4D97-AF65-F5344CB8AC3E}">
        <p14:creationId xmlns:p14="http://schemas.microsoft.com/office/powerpoint/2010/main" val="3402955584"/>
      </p:ext>
    </p:extLst>
  </p:cSld>
  <p:clrMapOvr>
    <a:overrideClrMapping bg1="lt1" tx1="dk1" bg2="lt2" tx2="dk2" accent1="accent1" accent2="accent2" accent3="accent3" accent4="accent4" accent5="accent5" accent6="accent6" hlink="hlink" folHlink="folHlink"/>
  </p:clrMapOvr>
  <p:hf sldNum="0" hd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306376-8AEF-413C-8DDE-A74DAB9606EB}" type="datetimeFigureOut">
              <a:rPr lang="en-US" smtClean="0"/>
              <a:t>1/27/2026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6826E2C-2AC4-43D7-A91B-5D57B6C86CBC}" type="slidenum">
              <a:rPr lang="en-US" smtClean="0"/>
              <a:t>‹#›</a:t>
            </a:fld>
            <a:endParaRPr lang="en-US"/>
          </a:p>
        </p:txBody>
      </p:sp>
      <p:pic>
        <p:nvPicPr>
          <p:cNvPr id="6" name="Picture 5" descr="University of Kentucky Human Development Institute logo">
            <a:extLst>
              <a:ext uri="{FF2B5EF4-FFF2-40B4-BE49-F238E27FC236}">
                <a16:creationId xmlns:a16="http://schemas.microsoft.com/office/drawing/2014/main" id="{F692524C-7C9F-0946-91A5-D8B16E25332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735040" y="5980134"/>
            <a:ext cx="2123210" cy="573046"/>
          </a:xfrm>
          <a:prstGeom prst="rect">
            <a:avLst/>
          </a:prstGeom>
        </p:spPr>
      </p:pic>
    </p:spTree>
    <p:extLst>
      <p:ext uri="{BB962C8B-B14F-4D97-AF65-F5344CB8AC3E}">
        <p14:creationId xmlns:p14="http://schemas.microsoft.com/office/powerpoint/2010/main" val="642499197"/>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 UK Blue">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186609"/>
            <a:ext cx="2949178" cy="3682379"/>
          </a:xfrm>
        </p:spPr>
        <p:txBody>
          <a:bodyPr>
            <a:normAutofit/>
          </a:bodyPr>
          <a:lstStyle>
            <a:lvl1pPr marL="0" indent="0">
              <a:buNone/>
              <a:defRPr sz="13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5586B75A-687E-405C-8A0B-8D00578BA2C3}" type="datetimeFigureOut">
              <a:rPr lang="en-US" smtClean="0"/>
              <a:pPr/>
              <a:t>1/27/2026</a:t>
            </a:fld>
            <a:endParaRPr lang="en-US"/>
          </a:p>
        </p:txBody>
      </p:sp>
      <p:sp>
        <p:nvSpPr>
          <p:cNvPr id="6" name="Footer Placeholder 5"/>
          <p:cNvSpPr>
            <a:spLocks noGrp="1"/>
          </p:cNvSpPr>
          <p:nvPr>
            <p:ph type="ftr" sz="quarter" idx="11"/>
          </p:nvPr>
        </p:nvSpPr>
        <p:spPr/>
        <p:txBody>
          <a:bodyPr/>
          <a:lstStyle/>
          <a:p>
            <a:pPr fontAlgn="base">
              <a:spcBef>
                <a:spcPct val="0"/>
              </a:spcBef>
              <a:spcAft>
                <a:spcPct val="0"/>
              </a:spcAft>
              <a:defRPr/>
            </a:pPr>
            <a:r>
              <a:rPr lang="en-US">
                <a:solidFill>
                  <a:srgbClr val="000000"/>
                </a:solidFill>
                <a:ea typeface="ＭＳ Ｐゴシック" charset="0"/>
                <a:cs typeface="ＭＳ Ｐゴシック" charset="0"/>
              </a:rPr>
              <a:t>Marc Gold &amp; Associates		</a:t>
            </a:r>
            <a:fld id="{656F409D-6A48-2C45-B630-E1FA00A8E557}" type="slidenum">
              <a:rPr lang="en-US" smtClean="0">
                <a:solidFill>
                  <a:srgbClr val="000000"/>
                </a:solidFill>
                <a:ea typeface="ＭＳ Ｐゴシック" charset="0"/>
                <a:cs typeface="ＭＳ Ｐゴシック" charset="0"/>
              </a:rPr>
              <a:pPr fontAlgn="base">
                <a:spcBef>
                  <a:spcPct val="0"/>
                </a:spcBef>
                <a:spcAft>
                  <a:spcPct val="0"/>
                </a:spcAft>
                <a:defRPr/>
              </a:pPr>
              <a:t>‹#›</a:t>
            </a:fld>
            <a:endParaRPr lang="en-US">
              <a:solidFill>
                <a:srgbClr val="000000"/>
              </a:solidFill>
              <a:ea typeface="ＭＳ Ｐゴシック" charset="0"/>
              <a:cs typeface="ＭＳ Ｐゴシック" charset="0"/>
            </a:endParaRPr>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a:p>
        </p:txBody>
      </p:sp>
      <p:pic>
        <p:nvPicPr>
          <p:cNvPr id="9" name="Picture 8" descr="University of Kentucky Human Development Institute logo">
            <a:extLst>
              <a:ext uri="{FF2B5EF4-FFF2-40B4-BE49-F238E27FC236}">
                <a16:creationId xmlns:a16="http://schemas.microsoft.com/office/drawing/2014/main" id="{C6310701-542A-944E-9D73-76EEA7E5D8D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735040" y="5980134"/>
            <a:ext cx="2123210" cy="573046"/>
          </a:xfrm>
          <a:prstGeom prst="rect">
            <a:avLst/>
          </a:prstGeom>
        </p:spPr>
      </p:pic>
    </p:spTree>
    <p:extLst>
      <p:ext uri="{BB962C8B-B14F-4D97-AF65-F5344CB8AC3E}">
        <p14:creationId xmlns:p14="http://schemas.microsoft.com/office/powerpoint/2010/main" val="3115324605"/>
      </p:ext>
    </p:extLst>
  </p:cSld>
  <p:clrMapOvr>
    <a:masterClrMapping/>
  </p:clrMapOvr>
  <p:hf sldNum="0" hd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 Dark">
    <p:bg>
      <p:bgPr>
        <a:solidFill>
          <a:srgbClr val="041E4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196548"/>
            <a:ext cx="2949178" cy="3672440"/>
          </a:xfrm>
        </p:spPr>
        <p:txBody>
          <a:bodyPr>
            <a:normAutofit/>
          </a:bodyPr>
          <a:lstStyle>
            <a:lvl1pPr marL="0" indent="0">
              <a:buNone/>
              <a:defRPr sz="13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5586B75A-687E-405C-8A0B-8D00578BA2C3}" type="datetimeFigureOut">
              <a:rPr lang="en-US" smtClean="0"/>
              <a:pPr/>
              <a:t>1/27/2026</a:t>
            </a:fld>
            <a:endParaRPr lang="en-US"/>
          </a:p>
        </p:txBody>
      </p:sp>
      <p:sp>
        <p:nvSpPr>
          <p:cNvPr id="6" name="Footer Placeholder 5"/>
          <p:cNvSpPr>
            <a:spLocks noGrp="1"/>
          </p:cNvSpPr>
          <p:nvPr>
            <p:ph type="ftr" sz="quarter" idx="11"/>
          </p:nvPr>
        </p:nvSpPr>
        <p:spPr/>
        <p:txBody>
          <a:bodyPr/>
          <a:lstStyle/>
          <a:p>
            <a:pPr fontAlgn="base">
              <a:spcBef>
                <a:spcPct val="0"/>
              </a:spcBef>
              <a:spcAft>
                <a:spcPct val="0"/>
              </a:spcAft>
              <a:defRPr/>
            </a:pPr>
            <a:r>
              <a:rPr lang="en-US">
                <a:solidFill>
                  <a:srgbClr val="000000"/>
                </a:solidFill>
                <a:ea typeface="ＭＳ Ｐゴシック" charset="0"/>
                <a:cs typeface="ＭＳ Ｐゴシック" charset="0"/>
              </a:rPr>
              <a:t>Marc Gold &amp; Associates		</a:t>
            </a:r>
            <a:fld id="{656F409D-6A48-2C45-B630-E1FA00A8E557}" type="slidenum">
              <a:rPr lang="en-US" smtClean="0">
                <a:solidFill>
                  <a:srgbClr val="000000"/>
                </a:solidFill>
                <a:ea typeface="ＭＳ Ｐゴシック" charset="0"/>
                <a:cs typeface="ＭＳ Ｐゴシック" charset="0"/>
              </a:rPr>
              <a:pPr fontAlgn="base">
                <a:spcBef>
                  <a:spcPct val="0"/>
                </a:spcBef>
                <a:spcAft>
                  <a:spcPct val="0"/>
                </a:spcAft>
                <a:defRPr/>
              </a:pPr>
              <a:t>‹#›</a:t>
            </a:fld>
            <a:endParaRPr lang="en-US">
              <a:solidFill>
                <a:srgbClr val="000000"/>
              </a:solidFill>
              <a:ea typeface="ＭＳ Ｐゴシック" charset="0"/>
              <a:cs typeface="ＭＳ Ｐゴシック" charset="0"/>
            </a:endParaRPr>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a:p>
        </p:txBody>
      </p:sp>
      <p:pic>
        <p:nvPicPr>
          <p:cNvPr id="9" name="Picture 8" descr="University of Kentucky Human Development Institute logo">
            <a:extLst>
              <a:ext uri="{FF2B5EF4-FFF2-40B4-BE49-F238E27FC236}">
                <a16:creationId xmlns:a16="http://schemas.microsoft.com/office/drawing/2014/main" id="{E9FDD609-C37B-AC44-844B-C88A552958B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735040" y="5980134"/>
            <a:ext cx="2123210" cy="573046"/>
          </a:xfrm>
          <a:prstGeom prst="rect">
            <a:avLst/>
          </a:prstGeom>
        </p:spPr>
      </p:pic>
    </p:spTree>
    <p:extLst>
      <p:ext uri="{BB962C8B-B14F-4D97-AF65-F5344CB8AC3E}">
        <p14:creationId xmlns:p14="http://schemas.microsoft.com/office/powerpoint/2010/main" val="2768559803"/>
      </p:ext>
    </p:extLst>
  </p:cSld>
  <p:clrMapOvr>
    <a:masterClrMapping/>
  </p:clrMapOvr>
  <p:hf sldNum="0" hd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 White">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186609"/>
            <a:ext cx="2949178" cy="3682379"/>
          </a:xfrm>
        </p:spPr>
        <p:txBody>
          <a:bodyPr>
            <a:normAutofit/>
          </a:bodyPr>
          <a:lstStyle>
            <a:lvl1pPr marL="0" indent="0">
              <a:buNone/>
              <a:defRPr sz="13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5586B75A-687E-405C-8A0B-8D00578BA2C3}" type="datetimeFigureOut">
              <a:rPr lang="en-US" smtClean="0"/>
              <a:pPr/>
              <a:t>1/27/2026</a:t>
            </a:fld>
            <a:endParaRPr lang="en-US"/>
          </a:p>
        </p:txBody>
      </p:sp>
      <p:sp>
        <p:nvSpPr>
          <p:cNvPr id="6" name="Footer Placeholder 5"/>
          <p:cNvSpPr>
            <a:spLocks noGrp="1"/>
          </p:cNvSpPr>
          <p:nvPr>
            <p:ph type="ftr" sz="quarter" idx="11"/>
          </p:nvPr>
        </p:nvSpPr>
        <p:spPr/>
        <p:txBody>
          <a:bodyPr/>
          <a:lstStyle/>
          <a:p>
            <a:pPr fontAlgn="base">
              <a:spcBef>
                <a:spcPct val="0"/>
              </a:spcBef>
              <a:spcAft>
                <a:spcPct val="0"/>
              </a:spcAft>
              <a:defRPr/>
            </a:pPr>
            <a:r>
              <a:rPr lang="en-US">
                <a:solidFill>
                  <a:srgbClr val="000000"/>
                </a:solidFill>
                <a:ea typeface="ＭＳ Ｐゴシック" charset="0"/>
                <a:cs typeface="ＭＳ Ｐゴシック" charset="0"/>
              </a:rPr>
              <a:t>Marc Gold &amp; Associates		</a:t>
            </a:r>
            <a:fld id="{656F409D-6A48-2C45-B630-E1FA00A8E557}" type="slidenum">
              <a:rPr lang="en-US" smtClean="0">
                <a:solidFill>
                  <a:srgbClr val="000000"/>
                </a:solidFill>
                <a:ea typeface="ＭＳ Ｐゴシック" charset="0"/>
                <a:cs typeface="ＭＳ Ｐゴシック" charset="0"/>
              </a:rPr>
              <a:pPr fontAlgn="base">
                <a:spcBef>
                  <a:spcPct val="0"/>
                </a:spcBef>
                <a:spcAft>
                  <a:spcPct val="0"/>
                </a:spcAft>
                <a:defRPr/>
              </a:pPr>
              <a:t>‹#›</a:t>
            </a:fld>
            <a:endParaRPr lang="en-US">
              <a:solidFill>
                <a:srgbClr val="000000"/>
              </a:solidFill>
              <a:ea typeface="ＭＳ Ｐゴシック" charset="0"/>
              <a:cs typeface="ＭＳ Ｐゴシック" charset="0"/>
            </a:endParaRPr>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a:p>
        </p:txBody>
      </p:sp>
      <p:pic>
        <p:nvPicPr>
          <p:cNvPr id="9" name="Picture 8" descr="University of Kentucky Human Development Institute logo">
            <a:extLst>
              <a:ext uri="{FF2B5EF4-FFF2-40B4-BE49-F238E27FC236}">
                <a16:creationId xmlns:a16="http://schemas.microsoft.com/office/drawing/2014/main" id="{A61E68E9-58E1-8247-9CD3-3B988E615D0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457950" y="5989264"/>
            <a:ext cx="2466110" cy="665593"/>
          </a:xfrm>
          <a:prstGeom prst="rect">
            <a:avLst/>
          </a:prstGeom>
        </p:spPr>
      </p:pic>
    </p:spTree>
    <p:extLst>
      <p:ext uri="{BB962C8B-B14F-4D97-AF65-F5344CB8AC3E}">
        <p14:creationId xmlns:p14="http://schemas.microsoft.com/office/powerpoint/2010/main" val="2276167440"/>
      </p:ext>
    </p:extLst>
  </p:cSld>
  <p:clrMapOvr>
    <a:overrideClrMapping bg1="lt1" tx1="dk1" bg2="lt2" tx2="dk2" accent1="accent1" accent2="accent2" accent3="accent3" accent4="accent4" accent5="accent5" accent6="accent6" hlink="hlink" folHlink="folHlink"/>
  </p:clrMapOvr>
  <p:hf sldNum="0"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 Gradient">
    <p:bg>
      <p:bgPr>
        <a:gradFill>
          <a:gsLst>
            <a:gs pos="0">
              <a:srgbClr val="0033A0"/>
            </a:gs>
            <a:gs pos="89000">
              <a:srgbClr val="041E42"/>
            </a:gs>
          </a:gsLst>
          <a:lin ang="11400000" scaled="0"/>
        </a:gra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28650" y="498909"/>
            <a:ext cx="7585364" cy="2387600"/>
          </a:xfrm>
        </p:spPr>
        <p:txBody>
          <a:bodyPr anchor="b"/>
          <a:lstStyle>
            <a:lvl1pPr algn="l">
              <a:defRPr sz="4500" b="1" i="0">
                <a:latin typeface="Avenir Black" panose="02000503020000020003" pitchFamily="2" charset="0"/>
              </a:defRPr>
            </a:lvl1pPr>
          </a:lstStyle>
          <a:p>
            <a:r>
              <a:rPr lang="en-US"/>
              <a:t>Click to edit title</a:t>
            </a:r>
          </a:p>
        </p:txBody>
      </p:sp>
      <p:sp>
        <p:nvSpPr>
          <p:cNvPr id="3" name="Subtitle 2"/>
          <p:cNvSpPr>
            <a:spLocks noGrp="1"/>
          </p:cNvSpPr>
          <p:nvPr>
            <p:ph type="subTitle" idx="1"/>
          </p:nvPr>
        </p:nvSpPr>
        <p:spPr>
          <a:xfrm>
            <a:off x="628650" y="3143611"/>
            <a:ext cx="5598102" cy="1655762"/>
          </a:xfrm>
        </p:spPr>
        <p:txBody>
          <a:bodyPr/>
          <a:lstStyle>
            <a:lvl1pPr marL="0" indent="0" algn="l">
              <a:buNone/>
              <a:defRPr sz="1800" b="0" i="0">
                <a:latin typeface="Avenir" panose="02000503020000020003" pitchFamily="2"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pic>
        <p:nvPicPr>
          <p:cNvPr id="8" name="Picture 7" descr="University of Kentucky Human Development Institute logo">
            <a:extLst>
              <a:ext uri="{FF2B5EF4-FFF2-40B4-BE49-F238E27FC236}">
                <a16:creationId xmlns:a16="http://schemas.microsoft.com/office/drawing/2014/main" id="{4DDCAB4B-0A3F-6C44-B819-DA0E9D42580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62840" y="5603483"/>
            <a:ext cx="2123210" cy="573046"/>
          </a:xfrm>
          <a:prstGeom prst="rect">
            <a:avLst/>
          </a:prstGeom>
        </p:spPr>
      </p:pic>
      <p:pic>
        <p:nvPicPr>
          <p:cNvPr id="9" name="Picture 8" descr="A white text on a black background&#10;&#10;Description automatically generated">
            <a:extLst>
              <a:ext uri="{FF2B5EF4-FFF2-40B4-BE49-F238E27FC236}">
                <a16:creationId xmlns:a16="http://schemas.microsoft.com/office/drawing/2014/main" id="{A0E1336F-FB70-446C-90A7-F2BCC326E4F2}"/>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190074" y="5603483"/>
            <a:ext cx="1129797" cy="755608"/>
          </a:xfrm>
          <a:prstGeom prst="rect">
            <a:avLst/>
          </a:prstGeom>
        </p:spPr>
      </p:pic>
    </p:spTree>
    <p:extLst>
      <p:ext uri="{BB962C8B-B14F-4D97-AF65-F5344CB8AC3E}">
        <p14:creationId xmlns:p14="http://schemas.microsoft.com/office/powerpoint/2010/main" val="2783680271"/>
      </p:ext>
    </p:extLst>
  </p:cSld>
  <p:clrMapOvr>
    <a:masterClrMapping/>
  </p:clrMapOvr>
  <p:hf sldNum="0" hd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Big Concept">
    <p:bg>
      <p:bgPr>
        <a:solidFill>
          <a:srgbClr val="041E42"/>
        </a:solidFill>
        <a:effectLst/>
      </p:bgPr>
    </p:bg>
    <p:spTree>
      <p:nvGrpSpPr>
        <p:cNvPr id="1" name=""/>
        <p:cNvGrpSpPr/>
        <p:nvPr/>
      </p:nvGrpSpPr>
      <p:grpSpPr>
        <a:xfrm>
          <a:off x="0" y="0"/>
          <a:ext cx="0" cy="0"/>
          <a:chOff x="0" y="0"/>
          <a:chExt cx="0" cy="0"/>
        </a:xfrm>
      </p:grpSpPr>
      <p:pic>
        <p:nvPicPr>
          <p:cNvPr id="8" name="Picture 7" descr="A picture containing bird, water, lake, flock&#10;&#10;Description automatically generated">
            <a:extLst>
              <a:ext uri="{FF2B5EF4-FFF2-40B4-BE49-F238E27FC236}">
                <a16:creationId xmlns:a16="http://schemas.microsoft.com/office/drawing/2014/main" id="{0D2889CD-2370-E741-9E24-8AC4510F580D}"/>
              </a:ext>
            </a:extLst>
          </p:cNvPr>
          <p:cNvPicPr>
            <a:picLocks noChangeAspect="1"/>
          </p:cNvPicPr>
          <p:nvPr/>
        </p:nvPicPr>
        <p:blipFill rotWithShape="1">
          <a:blip r:embed="rId2" cstate="email">
            <a:alphaModFix amt="35000"/>
            <a:extLst>
              <a:ext uri="{28A0092B-C50C-407E-A947-70E740481C1C}">
                <a14:useLocalDpi xmlns:a14="http://schemas.microsoft.com/office/drawing/2010/main"/>
              </a:ext>
            </a:extLst>
          </a:blip>
          <a:srcRect/>
          <a:stretch/>
        </p:blipFill>
        <p:spPr>
          <a:xfrm>
            <a:off x="1590" y="-1"/>
            <a:ext cx="9142410" cy="6858001"/>
          </a:xfrm>
          <a:prstGeom prst="rect">
            <a:avLst/>
          </a:prstGeom>
        </p:spPr>
      </p:pic>
      <p:sp>
        <p:nvSpPr>
          <p:cNvPr id="9" name="Rectangle 8">
            <a:extLst>
              <a:ext uri="{FF2B5EF4-FFF2-40B4-BE49-F238E27FC236}">
                <a16:creationId xmlns:a16="http://schemas.microsoft.com/office/drawing/2014/main" id="{7F1A55E3-E328-644A-99A3-278EFDFA5FFF}"/>
              </a:ext>
            </a:extLst>
          </p:cNvPr>
          <p:cNvSpPr/>
          <p:nvPr/>
        </p:nvSpPr>
        <p:spPr>
          <a:xfrm>
            <a:off x="0" y="1804266"/>
            <a:ext cx="9142410" cy="2747818"/>
          </a:xfrm>
          <a:prstGeom prst="rect">
            <a:avLst/>
          </a:prstGeom>
          <a:solidFill>
            <a:srgbClr val="041E42"/>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p>
        </p:txBody>
      </p:sp>
      <p:sp>
        <p:nvSpPr>
          <p:cNvPr id="2" name="Title 1"/>
          <p:cNvSpPr>
            <a:spLocks noGrp="1"/>
          </p:cNvSpPr>
          <p:nvPr>
            <p:ph type="title"/>
          </p:nvPr>
        </p:nvSpPr>
        <p:spPr>
          <a:xfrm>
            <a:off x="1452634" y="2130425"/>
            <a:ext cx="6237143" cy="2095500"/>
          </a:xfrm>
        </p:spPr>
        <p:txBody>
          <a:bodyPr>
            <a:normAutofit/>
          </a:bodyPr>
          <a:lstStyle>
            <a:lvl1pPr algn="ctr">
              <a:defRPr sz="2700"/>
            </a:lvl1pPr>
          </a:lstStyle>
          <a:p>
            <a:r>
              <a:rPr lang="en-US"/>
              <a:t>Click to edit Master title style</a:t>
            </a:r>
          </a:p>
        </p:txBody>
      </p:sp>
      <p:sp>
        <p:nvSpPr>
          <p:cNvPr id="3" name="Date Placeholder 2"/>
          <p:cNvSpPr>
            <a:spLocks noGrp="1"/>
          </p:cNvSpPr>
          <p:nvPr>
            <p:ph type="dt" sz="half" idx="10"/>
          </p:nvPr>
        </p:nvSpPr>
        <p:spPr/>
        <p:txBody>
          <a:bodyPr/>
          <a:lstStyle/>
          <a:p>
            <a:fld id="{5586B75A-687E-405C-8A0B-8D00578BA2C3}" type="datetimeFigureOut">
              <a:rPr lang="en-US" smtClean="0"/>
              <a:pPr/>
              <a:t>1/27/2026</a:t>
            </a:fld>
            <a:endParaRPr lang="en-US"/>
          </a:p>
        </p:txBody>
      </p:sp>
      <p:sp>
        <p:nvSpPr>
          <p:cNvPr id="4" name="Footer Placeholder 3"/>
          <p:cNvSpPr>
            <a:spLocks noGrp="1"/>
          </p:cNvSpPr>
          <p:nvPr>
            <p:ph type="ftr" sz="quarter" idx="11"/>
          </p:nvPr>
        </p:nvSpPr>
        <p:spPr/>
        <p:txBody>
          <a:bodyPr/>
          <a:lstStyle/>
          <a:p>
            <a:pPr fontAlgn="base">
              <a:spcBef>
                <a:spcPct val="0"/>
              </a:spcBef>
              <a:spcAft>
                <a:spcPct val="0"/>
              </a:spcAft>
              <a:defRPr/>
            </a:pPr>
            <a:r>
              <a:rPr lang="en-US">
                <a:solidFill>
                  <a:srgbClr val="000000"/>
                </a:solidFill>
                <a:ea typeface="ＭＳ Ｐゴシック" charset="0"/>
                <a:cs typeface="ＭＳ Ｐゴシック" charset="0"/>
              </a:rPr>
              <a:t>Marc Gold &amp; Associates		</a:t>
            </a:r>
            <a:fld id="{656F409D-6A48-2C45-B630-E1FA00A8E557}" type="slidenum">
              <a:rPr lang="en-US" smtClean="0">
                <a:solidFill>
                  <a:srgbClr val="000000"/>
                </a:solidFill>
                <a:ea typeface="ＭＳ Ｐゴシック" charset="0"/>
                <a:cs typeface="ＭＳ Ｐゴシック" charset="0"/>
              </a:rPr>
              <a:pPr fontAlgn="base">
                <a:spcBef>
                  <a:spcPct val="0"/>
                </a:spcBef>
                <a:spcAft>
                  <a:spcPct val="0"/>
                </a:spcAft>
                <a:defRPr/>
              </a:pPr>
              <a:t>‹#›</a:t>
            </a:fld>
            <a:endParaRPr lang="en-US">
              <a:solidFill>
                <a:srgbClr val="000000"/>
              </a:solidFill>
              <a:ea typeface="ＭＳ Ｐゴシック" charset="0"/>
              <a:cs typeface="ＭＳ Ｐゴシック" charset="0"/>
            </a:endParaRPr>
          </a:p>
        </p:txBody>
      </p:sp>
      <p:sp>
        <p:nvSpPr>
          <p:cNvPr id="5" name="Slide Number Placeholder 4"/>
          <p:cNvSpPr>
            <a:spLocks noGrp="1"/>
          </p:cNvSpPr>
          <p:nvPr>
            <p:ph type="sldNum" sz="quarter" idx="12"/>
          </p:nvPr>
        </p:nvSpPr>
        <p:spPr/>
        <p:txBody>
          <a:bodyPr/>
          <a:lstStyle/>
          <a:p>
            <a:fld id="{4FAB73BC-B049-4115-A692-8D63A059BFB8}" type="slidenum">
              <a:rPr lang="en-US" smtClean="0"/>
              <a:pPr/>
              <a:t>‹#›</a:t>
            </a:fld>
            <a:endParaRPr lang="en-US"/>
          </a:p>
        </p:txBody>
      </p:sp>
      <p:pic>
        <p:nvPicPr>
          <p:cNvPr id="6" name="Picture 5" descr="University of Kentucky Human Development Institute logo">
            <a:extLst>
              <a:ext uri="{FF2B5EF4-FFF2-40B4-BE49-F238E27FC236}">
                <a16:creationId xmlns:a16="http://schemas.microsoft.com/office/drawing/2014/main" id="{7C4E3A3B-B67F-234F-AD7B-5DA581BACE7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509599" y="5783304"/>
            <a:ext cx="2123210" cy="573046"/>
          </a:xfrm>
          <a:prstGeom prst="rect">
            <a:avLst/>
          </a:prstGeom>
        </p:spPr>
      </p:pic>
    </p:spTree>
    <p:extLst>
      <p:ext uri="{BB962C8B-B14F-4D97-AF65-F5344CB8AC3E}">
        <p14:creationId xmlns:p14="http://schemas.microsoft.com/office/powerpoint/2010/main" val="2620951363"/>
      </p:ext>
    </p:extLst>
  </p:cSld>
  <p:clrMapOvr>
    <a:overrideClrMapping bg1="dk1" tx1="lt1" bg2="dk2" tx2="lt2" accent1="accent1" accent2="accent2" accent3="accent3" accent4="accent4" accent5="accent5" accent6="accent6" hlink="hlink" folHlink="folHlink"/>
  </p:clrMapOvr>
  <p:hf sldNum="0" hdr="0" dt="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Vision Statement">
    <p:bg>
      <p:bgPr>
        <a:solidFill>
          <a:srgbClr val="041E42"/>
        </a:solidFill>
        <a:effectLst/>
      </p:bgPr>
    </p:bg>
    <p:spTree>
      <p:nvGrpSpPr>
        <p:cNvPr id="1" name=""/>
        <p:cNvGrpSpPr/>
        <p:nvPr/>
      </p:nvGrpSpPr>
      <p:grpSpPr>
        <a:xfrm>
          <a:off x="0" y="0"/>
          <a:ext cx="0" cy="0"/>
          <a:chOff x="0" y="0"/>
          <a:chExt cx="0" cy="0"/>
        </a:xfrm>
      </p:grpSpPr>
      <p:pic>
        <p:nvPicPr>
          <p:cNvPr id="8" name="Picture 7" descr="A picture containing bird, water, lake, flock&#10;&#10;Description automatically generated">
            <a:extLst>
              <a:ext uri="{FF2B5EF4-FFF2-40B4-BE49-F238E27FC236}">
                <a16:creationId xmlns:a16="http://schemas.microsoft.com/office/drawing/2014/main" id="{0D2889CD-2370-E741-9E24-8AC4510F580D}"/>
              </a:ext>
            </a:extLst>
          </p:cNvPr>
          <p:cNvPicPr>
            <a:picLocks noChangeAspect="1"/>
          </p:cNvPicPr>
          <p:nvPr/>
        </p:nvPicPr>
        <p:blipFill rotWithShape="1">
          <a:blip r:embed="rId2" cstate="email">
            <a:alphaModFix amt="35000"/>
            <a:extLst>
              <a:ext uri="{28A0092B-C50C-407E-A947-70E740481C1C}">
                <a14:useLocalDpi xmlns:a14="http://schemas.microsoft.com/office/drawing/2010/main"/>
              </a:ext>
            </a:extLst>
          </a:blip>
          <a:srcRect/>
          <a:stretch/>
        </p:blipFill>
        <p:spPr>
          <a:xfrm>
            <a:off x="1590" y="-1"/>
            <a:ext cx="9142410" cy="6858001"/>
          </a:xfrm>
          <a:prstGeom prst="rect">
            <a:avLst/>
          </a:prstGeom>
        </p:spPr>
      </p:pic>
      <p:sp>
        <p:nvSpPr>
          <p:cNvPr id="9" name="Rectangle 8">
            <a:extLst>
              <a:ext uri="{FF2B5EF4-FFF2-40B4-BE49-F238E27FC236}">
                <a16:creationId xmlns:a16="http://schemas.microsoft.com/office/drawing/2014/main" id="{7F1A55E3-E328-644A-99A3-278EFDFA5FFF}"/>
              </a:ext>
            </a:extLst>
          </p:cNvPr>
          <p:cNvSpPr/>
          <p:nvPr/>
        </p:nvSpPr>
        <p:spPr>
          <a:xfrm>
            <a:off x="0" y="1784093"/>
            <a:ext cx="9142410" cy="3289814"/>
          </a:xfrm>
          <a:prstGeom prst="rect">
            <a:avLst/>
          </a:prstGeom>
          <a:solidFill>
            <a:srgbClr val="041E42"/>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p>
        </p:txBody>
      </p:sp>
      <p:pic>
        <p:nvPicPr>
          <p:cNvPr id="6" name="Picture 5" descr="University of Kentucky Human Development Institute logo">
            <a:extLst>
              <a:ext uri="{FF2B5EF4-FFF2-40B4-BE49-F238E27FC236}">
                <a16:creationId xmlns:a16="http://schemas.microsoft.com/office/drawing/2014/main" id="{7C4E3A3B-B67F-234F-AD7B-5DA581BACE7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509599" y="5783304"/>
            <a:ext cx="2123210" cy="573046"/>
          </a:xfrm>
          <a:prstGeom prst="rect">
            <a:avLst/>
          </a:prstGeom>
        </p:spPr>
      </p:pic>
      <p:grpSp>
        <p:nvGrpSpPr>
          <p:cNvPr id="11" name="Group 10">
            <a:extLst>
              <a:ext uri="{FF2B5EF4-FFF2-40B4-BE49-F238E27FC236}">
                <a16:creationId xmlns:a16="http://schemas.microsoft.com/office/drawing/2014/main" id="{BF60B377-0634-C642-A143-05A5D4A9721B}"/>
              </a:ext>
            </a:extLst>
          </p:cNvPr>
          <p:cNvGrpSpPr/>
          <p:nvPr/>
        </p:nvGrpSpPr>
        <p:grpSpPr>
          <a:xfrm>
            <a:off x="693512" y="3013503"/>
            <a:ext cx="7756977" cy="646331"/>
            <a:chOff x="864705" y="2026985"/>
            <a:chExt cx="10342636" cy="646331"/>
          </a:xfrm>
        </p:grpSpPr>
        <p:sp>
          <p:nvSpPr>
            <p:cNvPr id="7" name="TextBox 6">
              <a:extLst>
                <a:ext uri="{FF2B5EF4-FFF2-40B4-BE49-F238E27FC236}">
                  <a16:creationId xmlns:a16="http://schemas.microsoft.com/office/drawing/2014/main" id="{F05565B9-B864-A346-BDA1-80797A0330F9}"/>
                </a:ext>
              </a:extLst>
            </p:cNvPr>
            <p:cNvSpPr txBox="1"/>
            <p:nvPr/>
          </p:nvSpPr>
          <p:spPr>
            <a:xfrm>
              <a:off x="3813482" y="2026985"/>
              <a:ext cx="7393859" cy="646331"/>
            </a:xfrm>
            <a:prstGeom prst="rect">
              <a:avLst/>
            </a:prstGeom>
            <a:noFill/>
          </p:spPr>
          <p:txBody>
            <a:bodyPr wrap="square" rtlCol="0">
              <a:spAutoFit/>
            </a:bodyPr>
            <a:lstStyle/>
            <a:p>
              <a:pPr algn="l"/>
              <a:r>
                <a:rPr lang="en-US" sz="1800" b="0" i="0">
                  <a:solidFill>
                    <a:schemeClr val="tx1"/>
                  </a:solidFill>
                  <a:effectLst/>
                  <a:latin typeface="Avenir" panose="02000503020000020003" pitchFamily="2" charset="0"/>
                </a:rPr>
                <a:t>Our vision is the full participation and contribution of </a:t>
              </a:r>
              <a:r>
                <a:rPr lang="en-US" sz="1800" b="0" i="1">
                  <a:solidFill>
                    <a:schemeClr val="tx1"/>
                  </a:solidFill>
                  <a:effectLst/>
                  <a:latin typeface="Avenir" panose="02000503020000020003" pitchFamily="2" charset="0"/>
                </a:rPr>
                <a:t>all</a:t>
              </a:r>
              <a:r>
                <a:rPr lang="en-US" sz="1800" b="0" i="0">
                  <a:solidFill>
                    <a:schemeClr val="tx1"/>
                  </a:solidFill>
                  <a:effectLst/>
                  <a:latin typeface="Avenir" panose="02000503020000020003" pitchFamily="2" charset="0"/>
                </a:rPr>
                <a:t> people with disabilities in </a:t>
              </a:r>
              <a:r>
                <a:rPr lang="en-US" sz="1800" b="0" i="1">
                  <a:solidFill>
                    <a:schemeClr val="tx1"/>
                  </a:solidFill>
                  <a:effectLst/>
                  <a:latin typeface="Avenir" panose="02000503020000020003" pitchFamily="2" charset="0"/>
                </a:rPr>
                <a:t>all</a:t>
              </a:r>
              <a:r>
                <a:rPr lang="en-US" sz="1800" b="0" i="0">
                  <a:solidFill>
                    <a:schemeClr val="tx1"/>
                  </a:solidFill>
                  <a:effectLst/>
                  <a:latin typeface="Avenir" panose="02000503020000020003" pitchFamily="2" charset="0"/>
                </a:rPr>
                <a:t> aspects of society.</a:t>
              </a:r>
            </a:p>
          </p:txBody>
        </p:sp>
        <p:sp>
          <p:nvSpPr>
            <p:cNvPr id="10" name="TextBox 9">
              <a:extLst>
                <a:ext uri="{FF2B5EF4-FFF2-40B4-BE49-F238E27FC236}">
                  <a16:creationId xmlns:a16="http://schemas.microsoft.com/office/drawing/2014/main" id="{41BAAADB-0169-D44B-9C43-B70A5B06FFFC}"/>
                </a:ext>
              </a:extLst>
            </p:cNvPr>
            <p:cNvSpPr txBox="1"/>
            <p:nvPr/>
          </p:nvSpPr>
          <p:spPr>
            <a:xfrm>
              <a:off x="864705" y="2026985"/>
              <a:ext cx="3329608" cy="415498"/>
            </a:xfrm>
            <a:prstGeom prst="rect">
              <a:avLst/>
            </a:prstGeom>
            <a:noFill/>
          </p:spPr>
          <p:txBody>
            <a:bodyPr wrap="square" rtlCol="0">
              <a:spAutoFit/>
            </a:bodyPr>
            <a:lstStyle/>
            <a:p>
              <a:r>
                <a:rPr lang="en-US" sz="2100" b="1" i="0">
                  <a:latin typeface="Avenir Black" panose="02000503020000020003" pitchFamily="2" charset="0"/>
                </a:rPr>
                <a:t>HDI’s Vision</a:t>
              </a:r>
            </a:p>
          </p:txBody>
        </p:sp>
      </p:grpSp>
    </p:spTree>
    <p:extLst>
      <p:ext uri="{BB962C8B-B14F-4D97-AF65-F5344CB8AC3E}">
        <p14:creationId xmlns:p14="http://schemas.microsoft.com/office/powerpoint/2010/main" val="3355962646"/>
      </p:ext>
    </p:extLst>
  </p:cSld>
  <p:clrMapOvr>
    <a:overrideClrMapping bg1="dk1" tx1="lt1" bg2="dk2" tx2="lt2" accent1="accent1" accent2="accent2" accent3="accent3" accent4="accent4" accent5="accent5" accent6="accent6" hlink="hlink" folHlink="folHlink"/>
  </p:clrMapOvr>
  <p:hf sldNum="0" hdr="0" dt="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Big Number">
    <p:bg>
      <p:bgPr>
        <a:gradFill>
          <a:gsLst>
            <a:gs pos="0">
              <a:srgbClr val="0033A0"/>
            </a:gs>
            <a:gs pos="89000">
              <a:srgbClr val="041E42"/>
            </a:gs>
          </a:gsLst>
          <a:lin ang="11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105025" y="2176669"/>
            <a:ext cx="4933950" cy="1951935"/>
          </a:xfrm>
        </p:spPr>
        <p:txBody>
          <a:bodyPr>
            <a:noAutofit/>
          </a:bodyPr>
          <a:lstStyle>
            <a:lvl1pPr algn="ctr">
              <a:defRPr sz="15000" b="1" i="0">
                <a:latin typeface="Avenir Black" panose="02000503020000020003" pitchFamily="2" charset="0"/>
              </a:defRPr>
            </a:lvl1pPr>
          </a:lstStyle>
          <a:p>
            <a:r>
              <a:rPr lang="en-US"/>
              <a:t>00%</a:t>
            </a:r>
          </a:p>
        </p:txBody>
      </p:sp>
      <p:sp>
        <p:nvSpPr>
          <p:cNvPr id="3" name="Date Placeholder 2"/>
          <p:cNvSpPr>
            <a:spLocks noGrp="1"/>
          </p:cNvSpPr>
          <p:nvPr>
            <p:ph type="dt" sz="half" idx="10"/>
          </p:nvPr>
        </p:nvSpPr>
        <p:spPr/>
        <p:txBody>
          <a:bodyPr/>
          <a:lstStyle/>
          <a:p>
            <a:fld id="{5586B75A-687E-405C-8A0B-8D00578BA2C3}" type="datetimeFigureOut">
              <a:rPr lang="en-US" smtClean="0"/>
              <a:pPr/>
              <a:t>1/27/2026</a:t>
            </a:fld>
            <a:endParaRPr lang="en-US"/>
          </a:p>
        </p:txBody>
      </p:sp>
      <p:sp>
        <p:nvSpPr>
          <p:cNvPr id="4" name="Footer Placeholder 3"/>
          <p:cNvSpPr>
            <a:spLocks noGrp="1"/>
          </p:cNvSpPr>
          <p:nvPr>
            <p:ph type="ftr" sz="quarter" idx="11"/>
          </p:nvPr>
        </p:nvSpPr>
        <p:spPr/>
        <p:txBody>
          <a:bodyPr/>
          <a:lstStyle/>
          <a:p>
            <a:pPr fontAlgn="base">
              <a:spcBef>
                <a:spcPct val="0"/>
              </a:spcBef>
              <a:spcAft>
                <a:spcPct val="0"/>
              </a:spcAft>
              <a:defRPr/>
            </a:pPr>
            <a:r>
              <a:rPr lang="en-US">
                <a:solidFill>
                  <a:srgbClr val="000000"/>
                </a:solidFill>
                <a:ea typeface="ＭＳ Ｐゴシック" charset="0"/>
                <a:cs typeface="ＭＳ Ｐゴシック" charset="0"/>
              </a:rPr>
              <a:t>Marc Gold &amp; Associates		</a:t>
            </a:r>
            <a:fld id="{656F409D-6A48-2C45-B630-E1FA00A8E557}" type="slidenum">
              <a:rPr lang="en-US" smtClean="0">
                <a:solidFill>
                  <a:srgbClr val="000000"/>
                </a:solidFill>
                <a:ea typeface="ＭＳ Ｐゴシック" charset="0"/>
                <a:cs typeface="ＭＳ Ｐゴシック" charset="0"/>
              </a:rPr>
              <a:pPr fontAlgn="base">
                <a:spcBef>
                  <a:spcPct val="0"/>
                </a:spcBef>
                <a:spcAft>
                  <a:spcPct val="0"/>
                </a:spcAft>
                <a:defRPr/>
              </a:pPr>
              <a:t>‹#›</a:t>
            </a:fld>
            <a:endParaRPr lang="en-US">
              <a:solidFill>
                <a:srgbClr val="000000"/>
              </a:solidFill>
              <a:ea typeface="ＭＳ Ｐゴシック" charset="0"/>
              <a:cs typeface="ＭＳ Ｐゴシック" charset="0"/>
            </a:endParaRPr>
          </a:p>
        </p:txBody>
      </p:sp>
      <p:sp>
        <p:nvSpPr>
          <p:cNvPr id="5" name="Slide Number Placeholder 4"/>
          <p:cNvSpPr>
            <a:spLocks noGrp="1"/>
          </p:cNvSpPr>
          <p:nvPr>
            <p:ph type="sldNum" sz="quarter" idx="12"/>
          </p:nvPr>
        </p:nvSpPr>
        <p:spPr/>
        <p:txBody>
          <a:bodyPr/>
          <a:lstStyle/>
          <a:p>
            <a:fld id="{4FAB73BC-B049-4115-A692-8D63A059BFB8}" type="slidenum">
              <a:rPr lang="en-US" smtClean="0"/>
              <a:pPr/>
              <a:t>‹#›</a:t>
            </a:fld>
            <a:endParaRPr lang="en-US"/>
          </a:p>
        </p:txBody>
      </p:sp>
      <p:sp>
        <p:nvSpPr>
          <p:cNvPr id="10" name="Content Placeholder 9">
            <a:extLst>
              <a:ext uri="{FF2B5EF4-FFF2-40B4-BE49-F238E27FC236}">
                <a16:creationId xmlns:a16="http://schemas.microsoft.com/office/drawing/2014/main" id="{07ACD1AE-F550-474C-99E0-07B02ABFCD7C}"/>
              </a:ext>
            </a:extLst>
          </p:cNvPr>
          <p:cNvSpPr>
            <a:spLocks noGrp="1"/>
          </p:cNvSpPr>
          <p:nvPr>
            <p:ph sz="quarter" idx="13"/>
          </p:nvPr>
        </p:nvSpPr>
        <p:spPr>
          <a:xfrm>
            <a:off x="2140744" y="4347679"/>
            <a:ext cx="4862513" cy="571500"/>
          </a:xfrm>
        </p:spPr>
        <p:txBody>
          <a:bodyPr/>
          <a:lstStyle>
            <a:lvl1pPr marL="0" indent="0" algn="ctr">
              <a:buNone/>
              <a:defRPr/>
            </a:lvl1pPr>
          </a:lstStyle>
          <a:p>
            <a:pPr lvl="0"/>
            <a:r>
              <a:rPr lang="en-US"/>
              <a:t>Click to edit Master text styles</a:t>
            </a:r>
          </a:p>
        </p:txBody>
      </p:sp>
      <p:pic>
        <p:nvPicPr>
          <p:cNvPr id="6" name="Picture 5" descr="University of Kentucky Human Development Institute logo">
            <a:extLst>
              <a:ext uri="{FF2B5EF4-FFF2-40B4-BE49-F238E27FC236}">
                <a16:creationId xmlns:a16="http://schemas.microsoft.com/office/drawing/2014/main" id="{86EE404F-DFB3-E647-8097-4E38C123D40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09599" y="5783304"/>
            <a:ext cx="2123210" cy="573046"/>
          </a:xfrm>
          <a:prstGeom prst="rect">
            <a:avLst/>
          </a:prstGeom>
        </p:spPr>
      </p:pic>
    </p:spTree>
    <p:extLst>
      <p:ext uri="{BB962C8B-B14F-4D97-AF65-F5344CB8AC3E}">
        <p14:creationId xmlns:p14="http://schemas.microsoft.com/office/powerpoint/2010/main" val="155786375"/>
      </p:ext>
    </p:extLst>
  </p:cSld>
  <p:clrMapOvr>
    <a:masterClrMapping/>
  </p:clrMapOvr>
  <p:hf sldNum="0" hd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About You">
    <p:bg>
      <p:bgPr>
        <a:gradFill>
          <a:gsLst>
            <a:gs pos="0">
              <a:srgbClr val="0033A0"/>
            </a:gs>
            <a:gs pos="89000">
              <a:srgbClr val="041E42"/>
            </a:gs>
          </a:gsLst>
          <a:lin ang="11400000" scaled="0"/>
        </a:gra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586B75A-687E-405C-8A0B-8D00578BA2C3}" type="datetimeFigureOut">
              <a:rPr lang="en-US" smtClean="0"/>
              <a:pPr/>
              <a:t>1/27/2026</a:t>
            </a:fld>
            <a:endParaRPr lang="en-US"/>
          </a:p>
        </p:txBody>
      </p:sp>
      <p:sp>
        <p:nvSpPr>
          <p:cNvPr id="4" name="Footer Placeholder 3"/>
          <p:cNvSpPr>
            <a:spLocks noGrp="1"/>
          </p:cNvSpPr>
          <p:nvPr>
            <p:ph type="ftr" sz="quarter" idx="11"/>
          </p:nvPr>
        </p:nvSpPr>
        <p:spPr/>
        <p:txBody>
          <a:bodyPr/>
          <a:lstStyle/>
          <a:p>
            <a:pPr fontAlgn="base">
              <a:spcBef>
                <a:spcPct val="0"/>
              </a:spcBef>
              <a:spcAft>
                <a:spcPct val="0"/>
              </a:spcAft>
              <a:defRPr/>
            </a:pPr>
            <a:r>
              <a:rPr lang="en-US">
                <a:solidFill>
                  <a:srgbClr val="000000"/>
                </a:solidFill>
                <a:ea typeface="ＭＳ Ｐゴシック" charset="0"/>
                <a:cs typeface="ＭＳ Ｐゴシック" charset="0"/>
              </a:rPr>
              <a:t>Marc Gold &amp; Associates		</a:t>
            </a:r>
            <a:fld id="{656F409D-6A48-2C45-B630-E1FA00A8E557}" type="slidenum">
              <a:rPr lang="en-US" smtClean="0">
                <a:solidFill>
                  <a:srgbClr val="000000"/>
                </a:solidFill>
                <a:ea typeface="ＭＳ Ｐゴシック" charset="0"/>
                <a:cs typeface="ＭＳ Ｐゴシック" charset="0"/>
              </a:rPr>
              <a:pPr fontAlgn="base">
                <a:spcBef>
                  <a:spcPct val="0"/>
                </a:spcBef>
                <a:spcAft>
                  <a:spcPct val="0"/>
                </a:spcAft>
                <a:defRPr/>
              </a:pPr>
              <a:t>‹#›</a:t>
            </a:fld>
            <a:endParaRPr lang="en-US">
              <a:solidFill>
                <a:srgbClr val="000000"/>
              </a:solidFill>
              <a:ea typeface="ＭＳ Ｐゴシック" charset="0"/>
              <a:cs typeface="ＭＳ Ｐゴシック" charset="0"/>
            </a:endParaRPr>
          </a:p>
        </p:txBody>
      </p:sp>
      <p:sp>
        <p:nvSpPr>
          <p:cNvPr id="5" name="Slide Number Placeholder 4"/>
          <p:cNvSpPr>
            <a:spLocks noGrp="1"/>
          </p:cNvSpPr>
          <p:nvPr>
            <p:ph type="sldNum" sz="quarter" idx="12"/>
          </p:nvPr>
        </p:nvSpPr>
        <p:spPr/>
        <p:txBody>
          <a:bodyPr/>
          <a:lstStyle/>
          <a:p>
            <a:fld id="{4FAB73BC-B049-4115-A692-8D63A059BFB8}" type="slidenum">
              <a:rPr lang="en-US" smtClean="0"/>
              <a:pPr/>
              <a:t>‹#›</a:t>
            </a:fld>
            <a:endParaRPr lang="en-US"/>
          </a:p>
        </p:txBody>
      </p:sp>
      <p:sp>
        <p:nvSpPr>
          <p:cNvPr id="21" name="Picture Placeholder 20">
            <a:extLst>
              <a:ext uri="{FF2B5EF4-FFF2-40B4-BE49-F238E27FC236}">
                <a16:creationId xmlns:a16="http://schemas.microsoft.com/office/drawing/2014/main" id="{2FE1BC46-1B09-F645-B47A-4C7B3A0E4B45}"/>
              </a:ext>
            </a:extLst>
          </p:cNvPr>
          <p:cNvSpPr>
            <a:spLocks noGrp="1"/>
          </p:cNvSpPr>
          <p:nvPr>
            <p:ph type="pic" sz="quarter" idx="13" hasCustomPrompt="1"/>
          </p:nvPr>
        </p:nvSpPr>
        <p:spPr>
          <a:xfrm>
            <a:off x="685800" y="1687584"/>
            <a:ext cx="2452836" cy="3225800"/>
          </a:xfrm>
          <a:prstGeom prst="ellipse">
            <a:avLst/>
          </a:prstGeom>
          <a:blipFill>
            <a:blip r:embed="rId2" cstate="email">
              <a:extLst>
                <a:ext uri="{28A0092B-C50C-407E-A947-70E740481C1C}">
                  <a14:useLocalDpi xmlns:a14="http://schemas.microsoft.com/office/drawing/2010/main"/>
                </a:ext>
              </a:extLst>
            </a:blip>
            <a:stretch>
              <a:fillRect/>
            </a:stretch>
          </a:blipFill>
        </p:spPr>
        <p:txBody>
          <a:bodyPr/>
          <a:lstStyle>
            <a:lvl1pPr>
              <a:defRPr>
                <a:solidFill>
                  <a:srgbClr val="041E42"/>
                </a:solidFill>
                <a:highlight>
                  <a:srgbClr val="FFFF00"/>
                </a:highlight>
              </a:defRPr>
            </a:lvl1pPr>
          </a:lstStyle>
          <a:p>
            <a:r>
              <a:rPr lang="en-US"/>
              <a:t>Click icon to add a picture</a:t>
            </a:r>
          </a:p>
        </p:txBody>
      </p:sp>
      <p:sp>
        <p:nvSpPr>
          <p:cNvPr id="23" name="Text Placeholder 22">
            <a:extLst>
              <a:ext uri="{FF2B5EF4-FFF2-40B4-BE49-F238E27FC236}">
                <a16:creationId xmlns:a16="http://schemas.microsoft.com/office/drawing/2014/main" id="{49F3362A-5376-C541-8153-B3B56E1156D3}"/>
              </a:ext>
            </a:extLst>
          </p:cNvPr>
          <p:cNvSpPr>
            <a:spLocks noGrp="1"/>
          </p:cNvSpPr>
          <p:nvPr>
            <p:ph type="body" sz="quarter" idx="14" hasCustomPrompt="1"/>
          </p:nvPr>
        </p:nvSpPr>
        <p:spPr>
          <a:xfrm>
            <a:off x="3524250" y="2106684"/>
            <a:ext cx="4029075" cy="635000"/>
          </a:xfrm>
        </p:spPr>
        <p:txBody>
          <a:bodyPr>
            <a:normAutofit/>
          </a:bodyPr>
          <a:lstStyle>
            <a:lvl1pPr marL="0" indent="0" algn="l">
              <a:buNone/>
              <a:defRPr sz="3300" b="1" i="0">
                <a:latin typeface="Avenir Black" panose="02000503020000020003" pitchFamily="2" charset="0"/>
              </a:defRPr>
            </a:lvl1pPr>
          </a:lstStyle>
          <a:p>
            <a:pPr lvl="0"/>
            <a:r>
              <a:rPr lang="en-US"/>
              <a:t>Your Name</a:t>
            </a:r>
          </a:p>
        </p:txBody>
      </p:sp>
      <p:sp>
        <p:nvSpPr>
          <p:cNvPr id="24" name="Text Placeholder 22">
            <a:extLst>
              <a:ext uri="{FF2B5EF4-FFF2-40B4-BE49-F238E27FC236}">
                <a16:creationId xmlns:a16="http://schemas.microsoft.com/office/drawing/2014/main" id="{9048E181-C0D0-1040-8AEF-2D05C584F86C}"/>
              </a:ext>
            </a:extLst>
          </p:cNvPr>
          <p:cNvSpPr>
            <a:spLocks noGrp="1"/>
          </p:cNvSpPr>
          <p:nvPr>
            <p:ph type="body" sz="quarter" idx="15" hasCustomPrompt="1"/>
          </p:nvPr>
        </p:nvSpPr>
        <p:spPr>
          <a:xfrm>
            <a:off x="3524250" y="3059184"/>
            <a:ext cx="4029075" cy="1563616"/>
          </a:xfrm>
        </p:spPr>
        <p:txBody>
          <a:bodyPr>
            <a:normAutofit/>
          </a:bodyPr>
          <a:lstStyle>
            <a:lvl1pPr marL="0" indent="0" algn="l">
              <a:buNone/>
              <a:defRPr sz="1800" b="0" i="0">
                <a:latin typeface="Avenir" panose="02000503020000020003" pitchFamily="2" charset="0"/>
              </a:defRPr>
            </a:lvl1pPr>
          </a:lstStyle>
          <a:p>
            <a:pPr lvl="0"/>
            <a:r>
              <a:rPr lang="en-US"/>
              <a:t>Your Information</a:t>
            </a:r>
          </a:p>
        </p:txBody>
      </p:sp>
      <p:pic>
        <p:nvPicPr>
          <p:cNvPr id="26" name="Picture 25" descr="University of Kentucky Human Development Institute logo">
            <a:extLst>
              <a:ext uri="{FF2B5EF4-FFF2-40B4-BE49-F238E27FC236}">
                <a16:creationId xmlns:a16="http://schemas.microsoft.com/office/drawing/2014/main" id="{559261C7-FB78-1640-94F7-EDB052CC21F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641380" y="5761258"/>
            <a:ext cx="2204891" cy="595092"/>
          </a:xfrm>
          <a:prstGeom prst="rect">
            <a:avLst/>
          </a:prstGeom>
        </p:spPr>
      </p:pic>
    </p:spTree>
    <p:extLst>
      <p:ext uri="{BB962C8B-B14F-4D97-AF65-F5344CB8AC3E}">
        <p14:creationId xmlns:p14="http://schemas.microsoft.com/office/powerpoint/2010/main" val="3802888391"/>
      </p:ext>
    </p:extLst>
  </p:cSld>
  <p:clrMapOvr>
    <a:masterClrMapping/>
  </p:clrMapOvr>
  <p:hf sldNum="0" hdr="0" dt="0"/>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Logo onl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86B75A-687E-405C-8A0B-8D00578BA2C3}" type="datetimeFigureOut">
              <a:rPr lang="en-US" smtClean="0"/>
              <a:pPr/>
              <a:t>1/27/2026</a:t>
            </a:fld>
            <a:endParaRPr lang="en-US"/>
          </a:p>
        </p:txBody>
      </p:sp>
      <p:sp>
        <p:nvSpPr>
          <p:cNvPr id="3" name="Footer Placeholder 2"/>
          <p:cNvSpPr>
            <a:spLocks noGrp="1"/>
          </p:cNvSpPr>
          <p:nvPr>
            <p:ph type="ftr" sz="quarter" idx="11"/>
          </p:nvPr>
        </p:nvSpPr>
        <p:spPr/>
        <p:txBody>
          <a:bodyPr/>
          <a:lstStyle/>
          <a:p>
            <a:pPr fontAlgn="base">
              <a:spcBef>
                <a:spcPct val="0"/>
              </a:spcBef>
              <a:spcAft>
                <a:spcPct val="0"/>
              </a:spcAft>
              <a:defRPr/>
            </a:pPr>
            <a:r>
              <a:rPr lang="en-US">
                <a:solidFill>
                  <a:srgbClr val="000000"/>
                </a:solidFill>
                <a:ea typeface="ＭＳ Ｐゴシック" charset="0"/>
                <a:cs typeface="ＭＳ Ｐゴシック" charset="0"/>
              </a:rPr>
              <a:t>Marc Gold &amp; Associates		</a:t>
            </a:r>
            <a:fld id="{656F409D-6A48-2C45-B630-E1FA00A8E557}" type="slidenum">
              <a:rPr lang="en-US" smtClean="0">
                <a:solidFill>
                  <a:srgbClr val="000000"/>
                </a:solidFill>
                <a:ea typeface="ＭＳ Ｐゴシック" charset="0"/>
                <a:cs typeface="ＭＳ Ｐゴシック" charset="0"/>
              </a:rPr>
              <a:pPr fontAlgn="base">
                <a:spcBef>
                  <a:spcPct val="0"/>
                </a:spcBef>
                <a:spcAft>
                  <a:spcPct val="0"/>
                </a:spcAft>
                <a:defRPr/>
              </a:pPr>
              <a:t>‹#›</a:t>
            </a:fld>
            <a:endParaRPr lang="en-US">
              <a:solidFill>
                <a:srgbClr val="000000"/>
              </a:solidFill>
              <a:ea typeface="ＭＳ Ｐゴシック" charset="0"/>
              <a:cs typeface="ＭＳ Ｐゴシック" charset="0"/>
            </a:endParaRPr>
          </a:p>
        </p:txBody>
      </p:sp>
      <p:sp>
        <p:nvSpPr>
          <p:cNvPr id="4" name="Slide Number Placeholder 3"/>
          <p:cNvSpPr>
            <a:spLocks noGrp="1"/>
          </p:cNvSpPr>
          <p:nvPr>
            <p:ph type="sldNum" sz="quarter" idx="12"/>
          </p:nvPr>
        </p:nvSpPr>
        <p:spPr/>
        <p:txBody>
          <a:bodyPr/>
          <a:lstStyle/>
          <a:p>
            <a:fld id="{4FAB73BC-B049-4115-A692-8D63A059BFB8}" type="slidenum">
              <a:rPr lang="en-US" smtClean="0"/>
              <a:pPr/>
              <a:t>‹#›</a:t>
            </a:fld>
            <a:endParaRPr lang="en-US"/>
          </a:p>
        </p:txBody>
      </p:sp>
      <p:pic>
        <p:nvPicPr>
          <p:cNvPr id="6" name="Picture 5" descr="University of Kentucky Human Development Institute logo">
            <a:extLst>
              <a:ext uri="{FF2B5EF4-FFF2-40B4-BE49-F238E27FC236}">
                <a16:creationId xmlns:a16="http://schemas.microsoft.com/office/drawing/2014/main" id="{1BE236C8-E0D4-DF4E-8A90-A8536A395A7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819275" y="2686050"/>
            <a:ext cx="5505450" cy="1485900"/>
          </a:xfrm>
          <a:prstGeom prst="rect">
            <a:avLst/>
          </a:prstGeom>
        </p:spPr>
      </p:pic>
    </p:spTree>
    <p:extLst>
      <p:ext uri="{BB962C8B-B14F-4D97-AF65-F5344CB8AC3E}">
        <p14:creationId xmlns:p14="http://schemas.microsoft.com/office/powerpoint/2010/main" val="113361575"/>
      </p:ext>
    </p:extLst>
  </p:cSld>
  <p:clrMapOvr>
    <a:masterClrMapping/>
  </p:clrMapOvr>
  <p:hf sldNum="0" hdr="0" dt="0"/>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7" y="609923"/>
            <a:ext cx="3924676" cy="1829338"/>
          </a:xfrm>
        </p:spPr>
        <p:txBody>
          <a:bodyPr anchor="b">
            <a:noAutofit/>
          </a:bodyPr>
          <a:lstStyle>
            <a:lvl1pPr algn="ctr">
              <a:defRPr sz="3200" b="0"/>
            </a:lvl1pPr>
          </a:lstStyle>
          <a:p>
            <a:r>
              <a:rPr lang="en-US"/>
              <a:t>Click to edit Master title style</a:t>
            </a:r>
          </a:p>
        </p:txBody>
      </p:sp>
      <p:sp>
        <p:nvSpPr>
          <p:cNvPr id="3" name="Picture Placeholder 2"/>
          <p:cNvSpPr>
            <a:spLocks noGrp="1" noChangeAspect="1"/>
          </p:cNvSpPr>
          <p:nvPr>
            <p:ph type="pic" idx="1"/>
          </p:nvPr>
        </p:nvSpPr>
        <p:spPr>
          <a:xfrm>
            <a:off x="4976728" y="743989"/>
            <a:ext cx="3165375"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685347" y="2439261"/>
            <a:ext cx="3924676"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Tree>
    <p:extLst>
      <p:ext uri="{BB962C8B-B14F-4D97-AF65-F5344CB8AC3E}">
        <p14:creationId xmlns:p14="http://schemas.microsoft.com/office/powerpoint/2010/main" val="362940794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71551" y="1761068"/>
            <a:ext cx="7192913" cy="1828813"/>
          </a:xfrm>
        </p:spPr>
        <p:txBody>
          <a:bodyPr anchor="b"/>
          <a:lstStyle>
            <a:lvl1pPr algn="ctr">
              <a:defRPr sz="4000" b="0" cap="none">
                <a:latin typeface="Tahoma" panose="020B0604030504040204" pitchFamily="34" charset="0"/>
                <a:ea typeface="Tahoma" panose="020B0604030504040204" pitchFamily="34" charset="0"/>
                <a:cs typeface="Tahoma" panose="020B0604030504040204" pitchFamily="34" charset="0"/>
              </a:defRPr>
            </a:lvl1pPr>
          </a:lstStyle>
          <a:p>
            <a:r>
              <a:rPr lang="en-US"/>
              <a:t>Click to edit Master title style</a:t>
            </a:r>
          </a:p>
        </p:txBody>
      </p:sp>
      <p:sp>
        <p:nvSpPr>
          <p:cNvPr id="3" name="Text Placeholder 2"/>
          <p:cNvSpPr>
            <a:spLocks noGrp="1"/>
          </p:cNvSpPr>
          <p:nvPr>
            <p:ph type="body" idx="1"/>
          </p:nvPr>
        </p:nvSpPr>
        <p:spPr>
          <a:xfrm>
            <a:off x="971551" y="3589879"/>
            <a:ext cx="7192913" cy="1507054"/>
          </a:xfrm>
        </p:spPr>
        <p:txBody>
          <a:bodyPr anchor="t"/>
          <a:lstStyle>
            <a:lvl1pPr marL="0" indent="0" algn="ctr">
              <a:buNone/>
              <a:defRPr sz="20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72522580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2_Title Slide">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3544" y="1"/>
            <a:ext cx="9100457" cy="6879771"/>
          </a:xfrm>
          <a:prstGeom prst="rect">
            <a:avLst/>
          </a:prstGeom>
        </p:spPr>
      </p:pic>
      <p:sp>
        <p:nvSpPr>
          <p:cNvPr id="2" name="Title 1"/>
          <p:cNvSpPr>
            <a:spLocks noGrp="1"/>
          </p:cNvSpPr>
          <p:nvPr>
            <p:ph type="ctrTitle" hasCustomPrompt="1"/>
          </p:nvPr>
        </p:nvSpPr>
        <p:spPr>
          <a:xfrm>
            <a:off x="2590800" y="2286001"/>
            <a:ext cx="6180224" cy="1470025"/>
          </a:xfrm>
        </p:spPr>
        <p:txBody>
          <a:bodyPr anchor="t"/>
          <a:lstStyle>
            <a:lvl1pPr algn="r">
              <a:defRPr b="1" cap="small" baseline="0">
                <a:solidFill>
                  <a:srgbClr val="003300"/>
                </a:solidFill>
              </a:defRPr>
            </a:lvl1pPr>
          </a:lstStyle>
          <a:p>
            <a:r>
              <a:rPr lang="en-US"/>
              <a:t>Click to edit master title style</a:t>
            </a:r>
          </a:p>
        </p:txBody>
      </p:sp>
      <p:sp>
        <p:nvSpPr>
          <p:cNvPr id="3" name="Subtitle 2"/>
          <p:cNvSpPr>
            <a:spLocks noGrp="1"/>
          </p:cNvSpPr>
          <p:nvPr>
            <p:ph type="subTitle" idx="1"/>
          </p:nvPr>
        </p:nvSpPr>
        <p:spPr>
          <a:xfrm>
            <a:off x="3962400" y="4038600"/>
            <a:ext cx="4772528" cy="990600"/>
          </a:xfrm>
        </p:spPr>
        <p:txBody>
          <a:bodyPr>
            <a:normAutofit/>
          </a:bodyPr>
          <a:lstStyle>
            <a:lvl1pPr marL="0" indent="0" algn="r">
              <a:buNone/>
              <a:defRPr sz="2000" b="0">
                <a:solidFill>
                  <a:schemeClr val="tx1"/>
                </a:solidFill>
                <a:latin typeface="Georgia" pitchFamily="18" charset="0"/>
              </a:defRPr>
            </a:lvl1pPr>
            <a:lvl2pPr marL="457159" indent="0" algn="ctr">
              <a:buNone/>
              <a:defRPr>
                <a:solidFill>
                  <a:schemeClr val="tx1">
                    <a:tint val="75000"/>
                  </a:schemeClr>
                </a:solidFill>
              </a:defRPr>
            </a:lvl2pPr>
            <a:lvl3pPr marL="914318" indent="0" algn="ctr">
              <a:buNone/>
              <a:defRPr>
                <a:solidFill>
                  <a:schemeClr val="tx1">
                    <a:tint val="75000"/>
                  </a:schemeClr>
                </a:solidFill>
              </a:defRPr>
            </a:lvl3pPr>
            <a:lvl4pPr marL="1371477" indent="0" algn="ctr">
              <a:buNone/>
              <a:defRPr>
                <a:solidFill>
                  <a:schemeClr val="tx1">
                    <a:tint val="75000"/>
                  </a:schemeClr>
                </a:solidFill>
              </a:defRPr>
            </a:lvl4pPr>
            <a:lvl5pPr marL="1828637" indent="0" algn="ctr">
              <a:buNone/>
              <a:defRPr>
                <a:solidFill>
                  <a:schemeClr val="tx1">
                    <a:tint val="75000"/>
                  </a:schemeClr>
                </a:solidFill>
              </a:defRPr>
            </a:lvl5pPr>
            <a:lvl6pPr marL="2285797" indent="0" algn="ctr">
              <a:buNone/>
              <a:defRPr>
                <a:solidFill>
                  <a:schemeClr val="tx1">
                    <a:tint val="75000"/>
                  </a:schemeClr>
                </a:solidFill>
              </a:defRPr>
            </a:lvl6pPr>
            <a:lvl7pPr marL="2742956" indent="0" algn="ctr">
              <a:buNone/>
              <a:defRPr>
                <a:solidFill>
                  <a:schemeClr val="tx1">
                    <a:tint val="75000"/>
                  </a:schemeClr>
                </a:solidFill>
              </a:defRPr>
            </a:lvl7pPr>
            <a:lvl8pPr marL="3200115" indent="0" algn="ctr">
              <a:buNone/>
              <a:defRPr>
                <a:solidFill>
                  <a:schemeClr val="tx1">
                    <a:tint val="75000"/>
                  </a:schemeClr>
                </a:solidFill>
              </a:defRPr>
            </a:lvl8pPr>
            <a:lvl9pPr marL="3657274" indent="0" algn="ctr">
              <a:buNone/>
              <a:defRPr>
                <a:solidFill>
                  <a:schemeClr val="tx1">
                    <a:tint val="75000"/>
                  </a:schemeClr>
                </a:solidFill>
              </a:defRPr>
            </a:lvl9pPr>
          </a:lstStyle>
          <a:p>
            <a:r>
              <a:rPr lang="en-US"/>
              <a:t>Click to edit Master subtitle style</a:t>
            </a:r>
          </a:p>
        </p:txBody>
      </p:sp>
      <p:pic>
        <p:nvPicPr>
          <p:cNvPr id="7" name="Picture 6"/>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1" y="1251"/>
            <a:ext cx="3721618" cy="6858000"/>
          </a:xfrm>
          <a:prstGeom prst="rect">
            <a:avLst/>
          </a:prstGeom>
        </p:spPr>
      </p:pic>
      <p:sp>
        <p:nvSpPr>
          <p:cNvPr id="10" name="Picture Placeholder 9"/>
          <p:cNvSpPr>
            <a:spLocks noGrp="1"/>
          </p:cNvSpPr>
          <p:nvPr>
            <p:ph type="pic" sz="quarter" idx="13" hasCustomPrompt="1"/>
          </p:nvPr>
        </p:nvSpPr>
        <p:spPr>
          <a:xfrm>
            <a:off x="6858000" y="5105400"/>
            <a:ext cx="1828800" cy="990600"/>
          </a:xfrm>
        </p:spPr>
        <p:txBody>
          <a:bodyPr>
            <a:normAutofit/>
          </a:bodyPr>
          <a:lstStyle>
            <a:lvl1pPr marL="0" indent="0" algn="ctr">
              <a:buNone/>
              <a:defRPr sz="2000" baseline="0"/>
            </a:lvl1pPr>
          </a:lstStyle>
          <a:p>
            <a:r>
              <a:rPr lang="en-US"/>
              <a:t>Company Logo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7_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3544" y="1"/>
            <a:ext cx="9100457" cy="6879771"/>
          </a:xfrm>
          <a:prstGeom prst="rect">
            <a:avLst/>
          </a:prstGeom>
        </p:spPr>
      </p:pic>
      <p:pic>
        <p:nvPicPr>
          <p:cNvPr id="8" name="Picture 7"/>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rot="5400000">
            <a:off x="3161049" y="-3176814"/>
            <a:ext cx="2819400" cy="9173031"/>
          </a:xfrm>
          <a:prstGeom prst="rect">
            <a:avLst/>
          </a:prstGeom>
        </p:spPr>
      </p:pic>
      <p:sp>
        <p:nvSpPr>
          <p:cNvPr id="2" name="Title 1"/>
          <p:cNvSpPr>
            <a:spLocks noGrp="1"/>
          </p:cNvSpPr>
          <p:nvPr>
            <p:ph type="title" hasCustomPrompt="1"/>
          </p:nvPr>
        </p:nvSpPr>
        <p:spPr>
          <a:xfrm>
            <a:off x="4572000" y="3048001"/>
            <a:ext cx="4343400" cy="1362075"/>
          </a:xfrm>
        </p:spPr>
        <p:txBody>
          <a:bodyPr anchor="b" anchorCtr="0"/>
          <a:lstStyle>
            <a:lvl1pPr algn="l">
              <a:defRPr sz="4000" b="1" cap="small" baseline="0">
                <a:solidFill>
                  <a:srgbClr val="003300"/>
                </a:solidFill>
              </a:defRPr>
            </a:lvl1pPr>
          </a:lstStyle>
          <a:p>
            <a:r>
              <a:rPr lang="en-US"/>
              <a:t>Click to edit master title style</a:t>
            </a:r>
          </a:p>
        </p:txBody>
      </p:sp>
      <p:sp>
        <p:nvSpPr>
          <p:cNvPr id="10" name="Picture Placeholder 9"/>
          <p:cNvSpPr>
            <a:spLocks noGrp="1"/>
          </p:cNvSpPr>
          <p:nvPr>
            <p:ph type="pic" sz="quarter" idx="13" hasCustomPrompt="1"/>
          </p:nvPr>
        </p:nvSpPr>
        <p:spPr>
          <a:xfrm>
            <a:off x="6781800" y="5334000"/>
            <a:ext cx="2133600" cy="990600"/>
          </a:xfrm>
        </p:spPr>
        <p:txBody>
          <a:bodyPr>
            <a:normAutofit/>
          </a:bodyPr>
          <a:lstStyle>
            <a:lvl1pPr marL="0" indent="0" algn="ctr">
              <a:buNone/>
              <a:defRPr sz="1800"/>
            </a:lvl1pPr>
          </a:lstStyle>
          <a:p>
            <a:r>
              <a:rPr lang="en-US"/>
              <a:t>Company Logo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2000" y="269632"/>
            <a:ext cx="8077200" cy="1143000"/>
          </a:xfrm>
        </p:spPr>
        <p:txBody>
          <a:bodyPr anchor="ctr" anchorCtr="0"/>
          <a:lstStyle>
            <a:lvl1pPr algn="l">
              <a:defRPr lang="en-US" dirty="0"/>
            </a:lvl1pPr>
          </a:lstStyle>
          <a:p>
            <a:r>
              <a:rPr lang="en-US"/>
              <a:t>Click To Edit Master Title Style</a:t>
            </a:r>
          </a:p>
        </p:txBody>
      </p:sp>
      <p:sp>
        <p:nvSpPr>
          <p:cNvPr id="3" name="Content Placeholder 2"/>
          <p:cNvSpPr>
            <a:spLocks noGrp="1"/>
          </p:cNvSpPr>
          <p:nvPr>
            <p:ph idx="1"/>
          </p:nvPr>
        </p:nvSpPr>
        <p:spPr>
          <a:xfrm>
            <a:off x="762000" y="1596413"/>
            <a:ext cx="8077200" cy="4297363"/>
          </a:xfrm>
        </p:spPr>
        <p:txBody>
          <a:bodyPr>
            <a:normAutofit/>
          </a:bodyPr>
          <a:lstStyle>
            <a:lvl1pPr>
              <a:defRPr sz="3200">
                <a:latin typeface="+mn-lt"/>
              </a:defRPr>
            </a:lvl1pPr>
            <a:lvl2pPr>
              <a:defRPr sz="2800">
                <a:latin typeface="+mn-lt"/>
              </a:defRPr>
            </a:lvl2pPr>
            <a:lvl3pPr>
              <a:defRPr sz="2400">
                <a:latin typeface="+mn-lt"/>
              </a:defRPr>
            </a:lvl3pPr>
            <a:lvl4pPr>
              <a:defRPr sz="2400">
                <a:latin typeface="+mn-lt"/>
              </a:defRPr>
            </a:lvl4pPr>
            <a:lvl5pPr>
              <a:defRPr sz="24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 White">
    <p:bg>
      <p:bgRef idx="1001">
        <a:schemeClr val="bg1"/>
      </p:bgRef>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864AC8C0-7C71-B349-84A7-85A1557AE35E}"/>
              </a:ext>
            </a:extLst>
          </p:cNvPr>
          <p:cNvPicPr>
            <a:picLocks noChangeAspect="1"/>
          </p:cNvPicPr>
          <p:nvPr/>
        </p:nvPicPr>
        <p:blipFill>
          <a:blip r:embed="rId2"/>
          <a:stretch>
            <a:fillRect/>
          </a:stretch>
        </p:blipFill>
        <p:spPr>
          <a:xfrm>
            <a:off x="-23813" y="-111517"/>
            <a:ext cx="9167813" cy="8581416"/>
          </a:xfrm>
          <a:prstGeom prst="rect">
            <a:avLst/>
          </a:prstGeom>
        </p:spPr>
      </p:pic>
      <p:sp>
        <p:nvSpPr>
          <p:cNvPr id="2" name="Title 1"/>
          <p:cNvSpPr>
            <a:spLocks noGrp="1"/>
          </p:cNvSpPr>
          <p:nvPr>
            <p:ph type="ctrTitle" hasCustomPrompt="1"/>
          </p:nvPr>
        </p:nvSpPr>
        <p:spPr>
          <a:xfrm>
            <a:off x="628650" y="498909"/>
            <a:ext cx="7585364" cy="2387600"/>
          </a:xfrm>
        </p:spPr>
        <p:txBody>
          <a:bodyPr anchor="b"/>
          <a:lstStyle>
            <a:lvl1pPr algn="l">
              <a:defRPr sz="4500" b="1" i="0">
                <a:latin typeface="Avenir Black" panose="02000503020000020003" pitchFamily="2" charset="0"/>
              </a:defRPr>
            </a:lvl1pPr>
          </a:lstStyle>
          <a:p>
            <a:r>
              <a:rPr lang="en-US"/>
              <a:t>Click to edit title</a:t>
            </a:r>
          </a:p>
        </p:txBody>
      </p:sp>
      <p:sp>
        <p:nvSpPr>
          <p:cNvPr id="3" name="Subtitle 2"/>
          <p:cNvSpPr>
            <a:spLocks noGrp="1"/>
          </p:cNvSpPr>
          <p:nvPr>
            <p:ph type="subTitle" idx="1"/>
          </p:nvPr>
        </p:nvSpPr>
        <p:spPr>
          <a:xfrm>
            <a:off x="628650" y="3143611"/>
            <a:ext cx="5598102" cy="1655762"/>
          </a:xfrm>
        </p:spPr>
        <p:txBody>
          <a:bodyPr/>
          <a:lstStyle>
            <a:lvl1pPr marL="0" indent="0" algn="l">
              <a:buNone/>
              <a:defRPr sz="1800" b="0" i="0">
                <a:latin typeface="Avenir" panose="02000503020000020003" pitchFamily="2"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lvl1pPr>
              <a:defRPr b="0" i="0">
                <a:latin typeface="Avenir Book" panose="02000503020000020003" pitchFamily="2" charset="0"/>
              </a:defRPr>
            </a:lvl1pPr>
          </a:lstStyle>
          <a:p>
            <a:fld id="{5586B75A-687E-405C-8A0B-8D00578BA2C3}" type="datetimeFigureOut">
              <a:rPr lang="en-US" smtClean="0"/>
              <a:pPr/>
              <a:t>1/27/2026</a:t>
            </a:fld>
            <a:endParaRPr lang="en-US"/>
          </a:p>
        </p:txBody>
      </p:sp>
      <p:sp>
        <p:nvSpPr>
          <p:cNvPr id="5" name="Footer Placeholder 4"/>
          <p:cNvSpPr>
            <a:spLocks noGrp="1"/>
          </p:cNvSpPr>
          <p:nvPr>
            <p:ph type="ftr" sz="quarter" idx="11"/>
          </p:nvPr>
        </p:nvSpPr>
        <p:spPr/>
        <p:txBody>
          <a:bodyPr/>
          <a:lstStyle>
            <a:lvl1pPr>
              <a:defRPr b="0" i="0">
                <a:latin typeface="Avenir Book" panose="02000503020000020003" pitchFamily="2" charset="0"/>
              </a:defRPr>
            </a:lvl1pPr>
          </a:lstStyle>
          <a:p>
            <a:pPr fontAlgn="base">
              <a:spcBef>
                <a:spcPct val="0"/>
              </a:spcBef>
              <a:spcAft>
                <a:spcPct val="0"/>
              </a:spcAft>
              <a:defRPr/>
            </a:pPr>
            <a:r>
              <a:rPr lang="en-US">
                <a:solidFill>
                  <a:srgbClr val="000000"/>
                </a:solidFill>
                <a:ea typeface="ＭＳ Ｐゴシック" charset="0"/>
                <a:cs typeface="ＭＳ Ｐゴシック" charset="0"/>
              </a:rPr>
              <a:t>Marc Gold &amp; Associates		</a:t>
            </a:r>
            <a:fld id="{656F409D-6A48-2C45-B630-E1FA00A8E557}" type="slidenum">
              <a:rPr lang="en-US" smtClean="0">
                <a:solidFill>
                  <a:srgbClr val="000000"/>
                </a:solidFill>
                <a:ea typeface="ＭＳ Ｐゴシック" charset="0"/>
                <a:cs typeface="ＭＳ Ｐゴシック" charset="0"/>
              </a:rPr>
              <a:pPr fontAlgn="base">
                <a:spcBef>
                  <a:spcPct val="0"/>
                </a:spcBef>
                <a:spcAft>
                  <a:spcPct val="0"/>
                </a:spcAft>
                <a:defRPr/>
              </a:pPr>
              <a:t>‹#›</a:t>
            </a:fld>
            <a:endParaRPr lang="en-US">
              <a:solidFill>
                <a:srgbClr val="000000"/>
              </a:solidFill>
              <a:ea typeface="ＭＳ Ｐゴシック" charset="0"/>
              <a:cs typeface="ＭＳ Ｐゴシック" charset="0"/>
            </a:endParaRPr>
          </a:p>
        </p:txBody>
      </p:sp>
      <p:sp>
        <p:nvSpPr>
          <p:cNvPr id="6" name="Slide Number Placeholder 5"/>
          <p:cNvSpPr>
            <a:spLocks noGrp="1"/>
          </p:cNvSpPr>
          <p:nvPr>
            <p:ph type="sldNum" sz="quarter" idx="12"/>
          </p:nvPr>
        </p:nvSpPr>
        <p:spPr/>
        <p:txBody>
          <a:bodyPr/>
          <a:lstStyle>
            <a:lvl1pPr>
              <a:defRPr b="0" i="0">
                <a:latin typeface="Avenir Book" panose="02000503020000020003" pitchFamily="2" charset="0"/>
              </a:defRPr>
            </a:lvl1pPr>
          </a:lstStyle>
          <a:p>
            <a:fld id="{4FAB73BC-B049-4115-A692-8D63A059BFB8}" type="slidenum">
              <a:rPr lang="en-US" smtClean="0"/>
              <a:pPr/>
              <a:t>‹#›</a:t>
            </a:fld>
            <a:endParaRPr lang="en-US"/>
          </a:p>
        </p:txBody>
      </p:sp>
      <p:pic>
        <p:nvPicPr>
          <p:cNvPr id="8" name="Picture 7" descr="University of Kentucky Human Development Institute logo">
            <a:extLst>
              <a:ext uri="{FF2B5EF4-FFF2-40B4-BE49-F238E27FC236}">
                <a16:creationId xmlns:a16="http://schemas.microsoft.com/office/drawing/2014/main" id="{4DDCAB4B-0A3F-6C44-B819-DA0E9D42580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62840" y="5603483"/>
            <a:ext cx="2123210" cy="573046"/>
          </a:xfrm>
          <a:prstGeom prst="rect">
            <a:avLst/>
          </a:prstGeom>
        </p:spPr>
      </p:pic>
      <p:pic>
        <p:nvPicPr>
          <p:cNvPr id="9" name="Picture 8" descr="University of Kentucky Human Development Institute logo">
            <a:extLst>
              <a:ext uri="{FF2B5EF4-FFF2-40B4-BE49-F238E27FC236}">
                <a16:creationId xmlns:a16="http://schemas.microsoft.com/office/drawing/2014/main" id="{3C9FFA98-1C2F-484F-8CA3-0B26AB2F4AB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62840" y="5510937"/>
            <a:ext cx="2466110" cy="665593"/>
          </a:xfrm>
          <a:prstGeom prst="rect">
            <a:avLst/>
          </a:prstGeom>
        </p:spPr>
      </p:pic>
    </p:spTree>
    <p:extLst>
      <p:ext uri="{BB962C8B-B14F-4D97-AF65-F5344CB8AC3E}">
        <p14:creationId xmlns:p14="http://schemas.microsoft.com/office/powerpoint/2010/main" val="926179616"/>
      </p:ext>
    </p:extLst>
  </p:cSld>
  <p:clrMapOvr>
    <a:overrideClrMapping bg1="lt1" tx1="dk1" bg2="lt2" tx2="dk2" accent1="accent1" accent2="accent2" accent3="accent3" accent4="accent4" accent5="accent5" accent6="accent6" hlink="hlink" folHlink="folHlink"/>
  </p:clrMapOvr>
  <p:hf sldNum="0" hdr="0" dt="0"/>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Background Only">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3544" y="1"/>
            <a:ext cx="9100457" cy="6879771"/>
          </a:xfrm>
          <a:prstGeom prst="rect">
            <a:avLst/>
          </a:prstGeom>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3_Title Slide">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sp>
        <p:nvSpPr>
          <p:cNvPr id="2" name="Title 1"/>
          <p:cNvSpPr>
            <a:spLocks noGrp="1"/>
          </p:cNvSpPr>
          <p:nvPr>
            <p:ph type="ctrTitle" hasCustomPrompt="1"/>
          </p:nvPr>
        </p:nvSpPr>
        <p:spPr>
          <a:xfrm>
            <a:off x="2590800" y="2286000"/>
            <a:ext cx="6180224" cy="1470025"/>
          </a:xfrm>
        </p:spPr>
        <p:txBody>
          <a:bodyPr anchor="t"/>
          <a:lstStyle>
            <a:lvl1pPr algn="r">
              <a:defRPr b="1" cap="small" baseline="0">
                <a:solidFill>
                  <a:srgbClr val="003300"/>
                </a:solidFill>
              </a:defRPr>
            </a:lvl1pPr>
          </a:lstStyle>
          <a:p>
            <a:r>
              <a:rPr lang="en-US"/>
              <a:t>Click to edit master title style</a:t>
            </a:r>
          </a:p>
        </p:txBody>
      </p:sp>
      <p:sp>
        <p:nvSpPr>
          <p:cNvPr id="3" name="Subtitle 2"/>
          <p:cNvSpPr>
            <a:spLocks noGrp="1"/>
          </p:cNvSpPr>
          <p:nvPr>
            <p:ph type="subTitle" idx="1"/>
          </p:nvPr>
        </p:nvSpPr>
        <p:spPr>
          <a:xfrm>
            <a:off x="3962400" y="4038600"/>
            <a:ext cx="4772528" cy="990600"/>
          </a:xfrm>
        </p:spPr>
        <p:txBody>
          <a:bodyPr>
            <a:normAutofit/>
          </a:bodyPr>
          <a:lstStyle>
            <a:lvl1pPr marL="0" indent="0" algn="r">
              <a:buNone/>
              <a:defRPr sz="2000" b="0">
                <a:solidFill>
                  <a:schemeClr val="tx1"/>
                </a:solidFill>
                <a:latin typeface="Georgia"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pic>
        <p:nvPicPr>
          <p:cNvPr id="7" name="Picture 6"/>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251"/>
            <a:ext cx="3721618" cy="6858000"/>
          </a:xfrm>
          <a:prstGeom prst="rect">
            <a:avLst/>
          </a:prstGeom>
        </p:spPr>
      </p:pic>
      <p:sp>
        <p:nvSpPr>
          <p:cNvPr id="10" name="Picture Placeholder 9"/>
          <p:cNvSpPr>
            <a:spLocks noGrp="1"/>
          </p:cNvSpPr>
          <p:nvPr>
            <p:ph type="pic" sz="quarter" idx="13" hasCustomPrompt="1"/>
          </p:nvPr>
        </p:nvSpPr>
        <p:spPr>
          <a:xfrm>
            <a:off x="6858000" y="5105400"/>
            <a:ext cx="1828800" cy="990600"/>
          </a:xfrm>
        </p:spPr>
        <p:txBody>
          <a:bodyPr>
            <a:normAutofit/>
          </a:bodyPr>
          <a:lstStyle>
            <a:lvl1pPr marL="0" indent="0" algn="ctr">
              <a:buNone/>
              <a:defRPr sz="2000" baseline="0"/>
            </a:lvl1pPr>
          </a:lstStyle>
          <a:p>
            <a:r>
              <a:rPr lang="en-US"/>
              <a:t>Company Logo</a:t>
            </a:r>
          </a:p>
        </p:txBody>
      </p:sp>
    </p:spTree>
    <p:extLst>
      <p:ext uri="{BB962C8B-B14F-4D97-AF65-F5344CB8AC3E}">
        <p14:creationId xmlns:p14="http://schemas.microsoft.com/office/powerpoint/2010/main" val="2677583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8_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pic>
        <p:nvPicPr>
          <p:cNvPr id="8" name="Picture 7"/>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rot="5400000">
            <a:off x="3161049" y="-3176815"/>
            <a:ext cx="2819400" cy="9173031"/>
          </a:xfrm>
          <a:prstGeom prst="rect">
            <a:avLst/>
          </a:prstGeom>
        </p:spPr>
      </p:pic>
      <p:sp>
        <p:nvSpPr>
          <p:cNvPr id="2" name="Title 1"/>
          <p:cNvSpPr>
            <a:spLocks noGrp="1"/>
          </p:cNvSpPr>
          <p:nvPr>
            <p:ph type="title" hasCustomPrompt="1"/>
          </p:nvPr>
        </p:nvSpPr>
        <p:spPr>
          <a:xfrm>
            <a:off x="4572000" y="3048000"/>
            <a:ext cx="4343400" cy="1362075"/>
          </a:xfrm>
        </p:spPr>
        <p:txBody>
          <a:bodyPr anchor="b" anchorCtr="0"/>
          <a:lstStyle>
            <a:lvl1pPr algn="l">
              <a:defRPr sz="4000" b="1" cap="small" baseline="0">
                <a:solidFill>
                  <a:srgbClr val="003300"/>
                </a:solidFill>
              </a:defRPr>
            </a:lvl1pPr>
          </a:lstStyle>
          <a:p>
            <a:r>
              <a:rPr lang="en-US"/>
              <a:t>Click to edit master title style</a:t>
            </a:r>
          </a:p>
        </p:txBody>
      </p:sp>
      <p:sp>
        <p:nvSpPr>
          <p:cNvPr id="10" name="Picture Placeholder 9"/>
          <p:cNvSpPr>
            <a:spLocks noGrp="1"/>
          </p:cNvSpPr>
          <p:nvPr>
            <p:ph type="pic" sz="quarter" idx="13" hasCustomPrompt="1"/>
          </p:nvPr>
        </p:nvSpPr>
        <p:spPr>
          <a:xfrm>
            <a:off x="6781800" y="5334000"/>
            <a:ext cx="2133600" cy="990600"/>
          </a:xfrm>
        </p:spPr>
        <p:txBody>
          <a:bodyPr>
            <a:normAutofit/>
          </a:bodyPr>
          <a:lstStyle>
            <a:lvl1pPr marL="0" indent="0" algn="ctr">
              <a:buNone/>
              <a:defRPr sz="1800"/>
            </a:lvl1pPr>
          </a:lstStyle>
          <a:p>
            <a:r>
              <a:rPr lang="en-US"/>
              <a:t>Company Logo</a:t>
            </a:r>
          </a:p>
        </p:txBody>
      </p:sp>
    </p:spTree>
    <p:extLst>
      <p:ext uri="{BB962C8B-B14F-4D97-AF65-F5344CB8AC3E}">
        <p14:creationId xmlns:p14="http://schemas.microsoft.com/office/powerpoint/2010/main" val="3829248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_Title and Conten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2000" y="269632"/>
            <a:ext cx="8077200" cy="1143000"/>
          </a:xfrm>
        </p:spPr>
        <p:txBody>
          <a:bodyPr anchor="ctr" anchorCtr="0"/>
          <a:lstStyle>
            <a:lvl1pPr algn="l">
              <a:defRPr lang="en-US" dirty="0"/>
            </a:lvl1pPr>
          </a:lstStyle>
          <a:p>
            <a:r>
              <a:rPr lang="en-US"/>
              <a:t>Click To Edit Master Title Style</a:t>
            </a:r>
          </a:p>
        </p:txBody>
      </p:sp>
      <p:sp>
        <p:nvSpPr>
          <p:cNvPr id="3" name="Content Placeholder 2"/>
          <p:cNvSpPr>
            <a:spLocks noGrp="1"/>
          </p:cNvSpPr>
          <p:nvPr>
            <p:ph idx="1"/>
          </p:nvPr>
        </p:nvSpPr>
        <p:spPr>
          <a:xfrm>
            <a:off x="762000" y="1596413"/>
            <a:ext cx="8077200" cy="4297363"/>
          </a:xfrm>
        </p:spPr>
        <p:txBody>
          <a:bodyPr>
            <a:normAutofit/>
          </a:bodyPr>
          <a:lstStyle>
            <a:lvl1pPr>
              <a:defRPr sz="3200">
                <a:latin typeface="+mn-lt"/>
              </a:defRPr>
            </a:lvl1pPr>
            <a:lvl2pPr>
              <a:defRPr sz="2800">
                <a:latin typeface="+mn-lt"/>
              </a:defRPr>
            </a:lvl2pPr>
            <a:lvl3pPr>
              <a:defRPr sz="2400">
                <a:latin typeface="+mn-lt"/>
              </a:defRPr>
            </a:lvl3pPr>
            <a:lvl4pPr>
              <a:defRPr sz="2400">
                <a:latin typeface="+mn-lt"/>
              </a:defRPr>
            </a:lvl4pPr>
            <a:lvl5pPr>
              <a:defRPr sz="24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1122403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1_Background Only">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spTree>
    <p:extLst>
      <p:ext uri="{BB962C8B-B14F-4D97-AF65-F5344CB8AC3E}">
        <p14:creationId xmlns:p14="http://schemas.microsoft.com/office/powerpoint/2010/main" val="3735994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_Title and Conten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2000" y="269632"/>
            <a:ext cx="8077200" cy="1143000"/>
          </a:xfrm>
        </p:spPr>
        <p:txBody>
          <a:bodyPr anchor="ctr" anchorCtr="0"/>
          <a:lstStyle>
            <a:lvl1pPr algn="l">
              <a:defRPr lang="en-US" dirty="0"/>
            </a:lvl1pPr>
          </a:lstStyle>
          <a:p>
            <a:r>
              <a:rPr lang="en-US"/>
              <a:t>Click To Edit Master Title Style</a:t>
            </a:r>
          </a:p>
        </p:txBody>
      </p:sp>
      <p:sp>
        <p:nvSpPr>
          <p:cNvPr id="3" name="Content Placeholder 2"/>
          <p:cNvSpPr>
            <a:spLocks noGrp="1"/>
          </p:cNvSpPr>
          <p:nvPr>
            <p:ph idx="1"/>
          </p:nvPr>
        </p:nvSpPr>
        <p:spPr>
          <a:xfrm>
            <a:off x="762000" y="1596413"/>
            <a:ext cx="8077200" cy="4297363"/>
          </a:xfrm>
        </p:spPr>
        <p:txBody>
          <a:bodyPr>
            <a:normAutofit/>
          </a:bodyPr>
          <a:lstStyle>
            <a:lvl1pPr>
              <a:defRPr sz="3200">
                <a:latin typeface="+mn-lt"/>
              </a:defRPr>
            </a:lvl1pPr>
            <a:lvl2pPr>
              <a:defRPr sz="2800">
                <a:latin typeface="+mn-lt"/>
              </a:defRPr>
            </a:lvl2pPr>
            <a:lvl3pPr>
              <a:defRPr sz="2400">
                <a:latin typeface="+mn-lt"/>
              </a:defRPr>
            </a:lvl3pPr>
            <a:lvl4pPr>
              <a:defRPr sz="2400">
                <a:latin typeface="+mn-lt"/>
              </a:defRPr>
            </a:lvl4pPr>
            <a:lvl5pPr>
              <a:defRPr sz="24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2_Background Only">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 UK Blu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86B75A-687E-405C-8A0B-8D00578BA2C3}" type="datetimeFigureOut">
              <a:rPr lang="en-US" smtClean="0"/>
              <a:pPr/>
              <a:t>1/27/2026</a:t>
            </a:fld>
            <a:endParaRPr lang="en-US"/>
          </a:p>
        </p:txBody>
      </p:sp>
      <p:sp>
        <p:nvSpPr>
          <p:cNvPr id="5" name="Footer Placeholder 4"/>
          <p:cNvSpPr>
            <a:spLocks noGrp="1"/>
          </p:cNvSpPr>
          <p:nvPr>
            <p:ph type="ftr" sz="quarter" idx="11"/>
          </p:nvPr>
        </p:nvSpPr>
        <p:spPr/>
        <p:txBody>
          <a:bodyPr/>
          <a:lstStyle/>
          <a:p>
            <a:pPr fontAlgn="base">
              <a:spcBef>
                <a:spcPct val="0"/>
              </a:spcBef>
              <a:spcAft>
                <a:spcPct val="0"/>
              </a:spcAft>
              <a:defRPr/>
            </a:pPr>
            <a:r>
              <a:rPr lang="en-US">
                <a:solidFill>
                  <a:srgbClr val="000000"/>
                </a:solidFill>
                <a:ea typeface="ＭＳ Ｐゴシック" charset="0"/>
                <a:cs typeface="ＭＳ Ｐゴシック" charset="0"/>
              </a:rPr>
              <a:t>Marc Gold &amp; Associates		</a:t>
            </a:r>
            <a:fld id="{656F409D-6A48-2C45-B630-E1FA00A8E557}" type="slidenum">
              <a:rPr lang="en-US" smtClean="0">
                <a:solidFill>
                  <a:srgbClr val="000000"/>
                </a:solidFill>
                <a:ea typeface="ＭＳ Ｐゴシック" charset="0"/>
                <a:cs typeface="ＭＳ Ｐゴシック" charset="0"/>
              </a:rPr>
              <a:pPr fontAlgn="base">
                <a:spcBef>
                  <a:spcPct val="0"/>
                </a:spcBef>
                <a:spcAft>
                  <a:spcPct val="0"/>
                </a:spcAft>
                <a:defRPr/>
              </a:pPr>
              <a:t>‹#›</a:t>
            </a:fld>
            <a:endParaRPr lang="en-US">
              <a:solidFill>
                <a:srgbClr val="000000"/>
              </a:solidFill>
              <a:ea typeface="ＭＳ Ｐゴシック" charset="0"/>
              <a:cs typeface="ＭＳ Ｐゴシック" charset="0"/>
            </a:endParaRPr>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a:p>
        </p:txBody>
      </p:sp>
      <p:pic>
        <p:nvPicPr>
          <p:cNvPr id="8" name="Picture 7" descr="University of Kentucky Human Development Institute logo">
            <a:extLst>
              <a:ext uri="{FF2B5EF4-FFF2-40B4-BE49-F238E27FC236}">
                <a16:creationId xmlns:a16="http://schemas.microsoft.com/office/drawing/2014/main" id="{666E918F-27E0-B547-ADEE-5E39BF0DF3A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735040" y="5980134"/>
            <a:ext cx="2123210" cy="573046"/>
          </a:xfrm>
          <a:prstGeom prst="rect">
            <a:avLst/>
          </a:prstGeom>
        </p:spPr>
      </p:pic>
    </p:spTree>
    <p:extLst>
      <p:ext uri="{BB962C8B-B14F-4D97-AF65-F5344CB8AC3E}">
        <p14:creationId xmlns:p14="http://schemas.microsoft.com/office/powerpoint/2010/main" val="2223041681"/>
      </p:ext>
    </p:extLst>
  </p:cSld>
  <p:clrMapOvr>
    <a:masterClrMapping/>
  </p:clrMapOvr>
  <p:hf sldNum="0" hdr="0" dt="0"/>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1_Title and Content - UK Blue">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86B75A-687E-405C-8A0B-8D00578BA2C3}" type="datetimeFigureOut">
              <a:rPr lang="en-US" smtClean="0"/>
              <a:pPr/>
              <a:t>1/27/2026</a:t>
            </a:fld>
            <a:endParaRPr lang="en-US"/>
          </a:p>
        </p:txBody>
      </p:sp>
      <p:sp>
        <p:nvSpPr>
          <p:cNvPr id="5" name="Footer Placeholder 4"/>
          <p:cNvSpPr>
            <a:spLocks noGrp="1"/>
          </p:cNvSpPr>
          <p:nvPr>
            <p:ph type="ftr" sz="quarter" idx="11"/>
          </p:nvPr>
        </p:nvSpPr>
        <p:spPr/>
        <p:txBody>
          <a:bodyPr/>
          <a:lstStyle/>
          <a:p>
            <a:pPr fontAlgn="base">
              <a:spcBef>
                <a:spcPct val="0"/>
              </a:spcBef>
              <a:spcAft>
                <a:spcPct val="0"/>
              </a:spcAft>
              <a:defRPr/>
            </a:pPr>
            <a:r>
              <a:rPr lang="en-US">
                <a:solidFill>
                  <a:srgbClr val="000000"/>
                </a:solidFill>
                <a:ea typeface="ＭＳ Ｐゴシック" charset="0"/>
                <a:cs typeface="ＭＳ Ｐゴシック" charset="0"/>
              </a:rPr>
              <a:t>Marc Gold &amp; Associates		</a:t>
            </a:r>
            <a:fld id="{656F409D-6A48-2C45-B630-E1FA00A8E557}" type="slidenum">
              <a:rPr lang="en-US" smtClean="0">
                <a:solidFill>
                  <a:srgbClr val="000000"/>
                </a:solidFill>
                <a:ea typeface="ＭＳ Ｐゴシック" charset="0"/>
                <a:cs typeface="ＭＳ Ｐゴシック" charset="0"/>
              </a:rPr>
              <a:pPr fontAlgn="base">
                <a:spcBef>
                  <a:spcPct val="0"/>
                </a:spcBef>
                <a:spcAft>
                  <a:spcPct val="0"/>
                </a:spcAft>
                <a:defRPr/>
              </a:pPr>
              <a:t>‹#›</a:t>
            </a:fld>
            <a:endParaRPr lang="en-US">
              <a:solidFill>
                <a:srgbClr val="000000"/>
              </a:solidFill>
              <a:ea typeface="ＭＳ Ｐゴシック" charset="0"/>
              <a:cs typeface="ＭＳ Ｐゴシック" charset="0"/>
            </a:endParaRPr>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a:p>
        </p:txBody>
      </p:sp>
      <p:pic>
        <p:nvPicPr>
          <p:cNvPr id="9" name="Picture 8" descr="University of Kentucky Human Development Institute logo">
            <a:extLst>
              <a:ext uri="{FF2B5EF4-FFF2-40B4-BE49-F238E27FC236}">
                <a16:creationId xmlns:a16="http://schemas.microsoft.com/office/drawing/2014/main" id="{48522172-8E93-41D2-ACDF-7377F05CC5C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374995" y="5873320"/>
            <a:ext cx="2466110" cy="665593"/>
          </a:xfrm>
          <a:prstGeom prst="rect">
            <a:avLst/>
          </a:prstGeom>
        </p:spPr>
      </p:pic>
    </p:spTree>
    <p:extLst>
      <p:ext uri="{BB962C8B-B14F-4D97-AF65-F5344CB8AC3E}">
        <p14:creationId xmlns:p14="http://schemas.microsoft.com/office/powerpoint/2010/main" val="2723739930"/>
      </p:ext>
    </p:extLst>
  </p:cSld>
  <p:clrMapOvr>
    <a:overrideClrMapping bg1="lt1" tx1="dk1" bg2="lt2" tx2="dk2" accent1="accent1" accent2="accent2" accent3="accent3" accent4="accent4" accent5="accent5" accent6="accent6" hlink="hlink" folHlink="folHlink"/>
  </p:clrMapOvr>
  <p:hf sldNum="0" hdr="0" dt="0"/>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4_Title and Content - UK Blue">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2">
                    <a:lumMod val="25000"/>
                  </a:schemeClr>
                </a:solidFill>
              </a:defRPr>
            </a:lvl1pPr>
          </a:lstStyle>
          <a:p>
            <a:r>
              <a:rPr lang="en-US"/>
              <a:t>Click to edit Master title style</a:t>
            </a:r>
          </a:p>
        </p:txBody>
      </p:sp>
      <p:sp>
        <p:nvSpPr>
          <p:cNvPr id="3" name="Content Placeholder 2"/>
          <p:cNvSpPr>
            <a:spLocks noGrp="1"/>
          </p:cNvSpPr>
          <p:nvPr>
            <p:ph idx="1"/>
          </p:nvPr>
        </p:nvSpPr>
        <p:spPr/>
        <p:txBody>
          <a:bodyPr/>
          <a:lstStyle>
            <a:lvl1pPr>
              <a:defRPr>
                <a:solidFill>
                  <a:schemeClr val="bg2">
                    <a:lumMod val="25000"/>
                  </a:schemeClr>
                </a:solidFill>
              </a:defRPr>
            </a:lvl1pPr>
            <a:lvl2pPr>
              <a:defRPr>
                <a:solidFill>
                  <a:schemeClr val="bg2">
                    <a:lumMod val="25000"/>
                  </a:schemeClr>
                </a:solidFill>
              </a:defRPr>
            </a:lvl2pPr>
            <a:lvl3pPr>
              <a:defRPr>
                <a:solidFill>
                  <a:schemeClr val="bg2">
                    <a:lumMod val="25000"/>
                  </a:schemeClr>
                </a:solidFill>
              </a:defRPr>
            </a:lvl3pPr>
            <a:lvl4pPr>
              <a:defRPr>
                <a:solidFill>
                  <a:schemeClr val="bg2">
                    <a:lumMod val="25000"/>
                  </a:schemeClr>
                </a:solidFill>
              </a:defRPr>
            </a:lvl4pPr>
            <a:lvl5pPr>
              <a:defRPr>
                <a:solidFill>
                  <a:schemeClr val="bg2">
                    <a:lumMod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86B75A-687E-405C-8A0B-8D00578BA2C3}" type="datetimeFigureOut">
              <a:rPr lang="en-US" smtClean="0"/>
              <a:pPr/>
              <a:t>1/27/2026</a:t>
            </a:fld>
            <a:endParaRPr lang="en-US"/>
          </a:p>
        </p:txBody>
      </p:sp>
      <p:sp>
        <p:nvSpPr>
          <p:cNvPr id="5" name="Footer Placeholder 4"/>
          <p:cNvSpPr>
            <a:spLocks noGrp="1"/>
          </p:cNvSpPr>
          <p:nvPr>
            <p:ph type="ftr" sz="quarter" idx="11"/>
          </p:nvPr>
        </p:nvSpPr>
        <p:spPr/>
        <p:txBody>
          <a:bodyPr/>
          <a:lstStyle/>
          <a:p>
            <a:pPr fontAlgn="base">
              <a:spcBef>
                <a:spcPct val="0"/>
              </a:spcBef>
              <a:spcAft>
                <a:spcPct val="0"/>
              </a:spcAft>
              <a:defRPr/>
            </a:pPr>
            <a:r>
              <a:rPr lang="en-US">
                <a:solidFill>
                  <a:srgbClr val="000000"/>
                </a:solidFill>
                <a:ea typeface="ＭＳ Ｐゴシック" charset="0"/>
                <a:cs typeface="ＭＳ Ｐゴシック" charset="0"/>
              </a:rPr>
              <a:t>Marc Gold &amp; Associates		</a:t>
            </a:r>
            <a:fld id="{656F409D-6A48-2C45-B630-E1FA00A8E557}" type="slidenum">
              <a:rPr lang="en-US" smtClean="0">
                <a:solidFill>
                  <a:srgbClr val="000000"/>
                </a:solidFill>
                <a:ea typeface="ＭＳ Ｐゴシック" charset="0"/>
                <a:cs typeface="ＭＳ Ｐゴシック" charset="0"/>
              </a:rPr>
              <a:pPr fontAlgn="base">
                <a:spcBef>
                  <a:spcPct val="0"/>
                </a:spcBef>
                <a:spcAft>
                  <a:spcPct val="0"/>
                </a:spcAft>
                <a:defRPr/>
              </a:pPr>
              <a:t>‹#›</a:t>
            </a:fld>
            <a:endParaRPr lang="en-US">
              <a:solidFill>
                <a:srgbClr val="000000"/>
              </a:solidFill>
              <a:ea typeface="ＭＳ Ｐゴシック" charset="0"/>
              <a:cs typeface="ＭＳ Ｐゴシック" charset="0"/>
            </a:endParaRPr>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a:p>
        </p:txBody>
      </p:sp>
      <p:pic>
        <p:nvPicPr>
          <p:cNvPr id="7" name="Picture 6" descr="University of Kentucky Human Development Institute logo">
            <a:extLst>
              <a:ext uri="{FF2B5EF4-FFF2-40B4-BE49-F238E27FC236}">
                <a16:creationId xmlns:a16="http://schemas.microsoft.com/office/drawing/2014/main" id="{6D528B5C-B7A8-4039-B236-D1F8FFDFDE5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374995" y="5873320"/>
            <a:ext cx="2466110" cy="665593"/>
          </a:xfrm>
          <a:prstGeom prst="rect">
            <a:avLst/>
          </a:prstGeom>
        </p:spPr>
      </p:pic>
    </p:spTree>
    <p:extLst>
      <p:ext uri="{BB962C8B-B14F-4D97-AF65-F5344CB8AC3E}">
        <p14:creationId xmlns:p14="http://schemas.microsoft.com/office/powerpoint/2010/main" val="2051230911"/>
      </p:ext>
    </p:extLst>
  </p:cSld>
  <p:clrMapOvr>
    <a:overrideClrMapping bg1="lt1" tx1="dk1" bg2="lt2" tx2="dk2" accent1="accent1" accent2="accent2" accent3="accent3" accent4="accent4" accent5="accent5" accent6="accent6" hlink="hlink" folHlink="folHlink"/>
  </p:clrMapOvr>
  <p:hf sldNum="0" hdr="0" dt="0"/>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3_Title and Content - UK Blue">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86B75A-687E-405C-8A0B-8D00578BA2C3}" type="datetimeFigureOut">
              <a:rPr lang="en-US" smtClean="0"/>
              <a:pPr/>
              <a:t>1/27/2026</a:t>
            </a:fld>
            <a:endParaRPr lang="en-US"/>
          </a:p>
        </p:txBody>
      </p:sp>
      <p:sp>
        <p:nvSpPr>
          <p:cNvPr id="5" name="Footer Placeholder 4"/>
          <p:cNvSpPr>
            <a:spLocks noGrp="1"/>
          </p:cNvSpPr>
          <p:nvPr>
            <p:ph type="ftr" sz="quarter" idx="11"/>
          </p:nvPr>
        </p:nvSpPr>
        <p:spPr/>
        <p:txBody>
          <a:bodyPr/>
          <a:lstStyle/>
          <a:p>
            <a:pPr fontAlgn="base">
              <a:spcBef>
                <a:spcPct val="0"/>
              </a:spcBef>
              <a:spcAft>
                <a:spcPct val="0"/>
              </a:spcAft>
              <a:defRPr/>
            </a:pPr>
            <a:r>
              <a:rPr lang="en-US">
                <a:solidFill>
                  <a:srgbClr val="000000"/>
                </a:solidFill>
                <a:ea typeface="ＭＳ Ｐゴシック" charset="0"/>
                <a:cs typeface="ＭＳ Ｐゴシック" charset="0"/>
              </a:rPr>
              <a:t>Marc Gold &amp; Associates		</a:t>
            </a:r>
            <a:fld id="{656F409D-6A48-2C45-B630-E1FA00A8E557}" type="slidenum">
              <a:rPr lang="en-US" smtClean="0">
                <a:solidFill>
                  <a:srgbClr val="000000"/>
                </a:solidFill>
                <a:ea typeface="ＭＳ Ｐゴシック" charset="0"/>
                <a:cs typeface="ＭＳ Ｐゴシック" charset="0"/>
              </a:rPr>
              <a:pPr fontAlgn="base">
                <a:spcBef>
                  <a:spcPct val="0"/>
                </a:spcBef>
                <a:spcAft>
                  <a:spcPct val="0"/>
                </a:spcAft>
                <a:defRPr/>
              </a:pPr>
              <a:t>‹#›</a:t>
            </a:fld>
            <a:endParaRPr lang="en-US">
              <a:solidFill>
                <a:srgbClr val="000000"/>
              </a:solidFill>
              <a:ea typeface="ＭＳ Ｐゴシック" charset="0"/>
              <a:cs typeface="ＭＳ Ｐゴシック" charset="0"/>
            </a:endParaRPr>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a:p>
        </p:txBody>
      </p:sp>
      <p:pic>
        <p:nvPicPr>
          <p:cNvPr id="7" name="Picture 6">
            <a:extLst>
              <a:ext uri="{FF2B5EF4-FFF2-40B4-BE49-F238E27FC236}">
                <a16:creationId xmlns:a16="http://schemas.microsoft.com/office/drawing/2014/main" id="{7FD34936-B67B-4756-8275-3A0A2DFB8F26}"/>
              </a:ext>
            </a:extLst>
          </p:cNvPr>
          <p:cNvPicPr>
            <a:picLocks noChangeAspect="1"/>
          </p:cNvPicPr>
          <p:nvPr/>
        </p:nvPicPr>
        <p:blipFill>
          <a:blip r:embed="rId2"/>
          <a:stretch>
            <a:fillRect/>
          </a:stretch>
        </p:blipFill>
        <p:spPr>
          <a:xfrm>
            <a:off x="-23813" y="-111517"/>
            <a:ext cx="9167813" cy="8581416"/>
          </a:xfrm>
          <a:prstGeom prst="rect">
            <a:avLst/>
          </a:prstGeom>
        </p:spPr>
      </p:pic>
      <p:pic>
        <p:nvPicPr>
          <p:cNvPr id="8" name="Picture 7" descr="University of Kentucky Human Development Institute logo">
            <a:extLst>
              <a:ext uri="{FF2B5EF4-FFF2-40B4-BE49-F238E27FC236}">
                <a16:creationId xmlns:a16="http://schemas.microsoft.com/office/drawing/2014/main" id="{0BBAA061-87F6-4FC7-A9BD-278B0A07222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374995" y="5873320"/>
            <a:ext cx="2466110" cy="665593"/>
          </a:xfrm>
          <a:prstGeom prst="rect">
            <a:avLst/>
          </a:prstGeom>
        </p:spPr>
      </p:pic>
    </p:spTree>
    <p:extLst>
      <p:ext uri="{BB962C8B-B14F-4D97-AF65-F5344CB8AC3E}">
        <p14:creationId xmlns:p14="http://schemas.microsoft.com/office/powerpoint/2010/main" val="3599123296"/>
      </p:ext>
    </p:extLst>
  </p:cSld>
  <p:clrMapOvr>
    <a:overrideClrMapping bg1="lt1" tx1="dk1" bg2="lt2" tx2="dk2" accent1="accent1" accent2="accent2" accent3="accent3" accent4="accent4" accent5="accent5" accent6="accent6" hlink="hlink" folHlink="folHlink"/>
  </p:clrMapOvr>
  <p:hf sldNum="0" hd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 Navy">
    <p:bg>
      <p:bgPr>
        <a:solidFill>
          <a:srgbClr val="041E4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a:lvl1pPr>
          </a:lstStyle>
          <a:p>
            <a:r>
              <a:rPr lang="en-US"/>
              <a:t>Click to edit Master title style</a:t>
            </a:r>
          </a:p>
        </p:txBody>
      </p:sp>
      <p:sp>
        <p:nvSpPr>
          <p:cNvPr id="3" name="Content Placeholder 2"/>
          <p:cNvSpPr>
            <a:spLocks noGrp="1"/>
          </p:cNvSpPr>
          <p:nvPr>
            <p:ph idx="1"/>
          </p:nvPr>
        </p:nvSpPr>
        <p:spPr/>
        <p:txBody>
          <a:bodyPr/>
          <a:lstStyle>
            <a:lvl1pPr>
              <a:defRPr sz="2800"/>
            </a:lvl1pPr>
            <a:lvl2pPr>
              <a:defRPr sz="2800"/>
            </a:lvl2pPr>
            <a:lvl3pPr>
              <a:defRPr sz="2800"/>
            </a:lvl3pPr>
            <a:lvl4pPr>
              <a:defRPr sz="2800"/>
            </a:lvl4pPr>
            <a:lvl5pPr>
              <a:defRPr sz="2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descr="A white text on a black background&#10;&#10;Description automatically generated">
            <a:extLst>
              <a:ext uri="{FF2B5EF4-FFF2-40B4-BE49-F238E27FC236}">
                <a16:creationId xmlns:a16="http://schemas.microsoft.com/office/drawing/2014/main" id="{828BB49C-9EC2-4754-8CB9-2B72C709B1A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229599" y="6218575"/>
            <a:ext cx="905435" cy="605555"/>
          </a:xfrm>
          <a:prstGeom prst="rect">
            <a:avLst/>
          </a:prstGeom>
        </p:spPr>
      </p:pic>
    </p:spTree>
    <p:extLst>
      <p:ext uri="{BB962C8B-B14F-4D97-AF65-F5344CB8AC3E}">
        <p14:creationId xmlns:p14="http://schemas.microsoft.com/office/powerpoint/2010/main" val="2011799317"/>
      </p:ext>
    </p:extLst>
  </p:cSld>
  <p:clrMapOvr>
    <a:masterClrMapping/>
  </p:clrMapOvr>
  <p:hf sldNum="0" hdr="0" dt="0"/>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 UK Blu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586B75A-687E-405C-8A0B-8D00578BA2C3}" type="datetimeFigureOut">
              <a:rPr lang="en-US" smtClean="0"/>
              <a:pPr/>
              <a:t>1/27/2026</a:t>
            </a:fld>
            <a:endParaRPr lang="en-US"/>
          </a:p>
        </p:txBody>
      </p:sp>
      <p:sp>
        <p:nvSpPr>
          <p:cNvPr id="6" name="Footer Placeholder 5"/>
          <p:cNvSpPr>
            <a:spLocks noGrp="1"/>
          </p:cNvSpPr>
          <p:nvPr>
            <p:ph type="ftr" sz="quarter" idx="11"/>
          </p:nvPr>
        </p:nvSpPr>
        <p:spPr/>
        <p:txBody>
          <a:bodyPr/>
          <a:lstStyle/>
          <a:p>
            <a:pPr fontAlgn="base">
              <a:spcBef>
                <a:spcPct val="0"/>
              </a:spcBef>
              <a:spcAft>
                <a:spcPct val="0"/>
              </a:spcAft>
              <a:defRPr/>
            </a:pPr>
            <a:r>
              <a:rPr lang="en-US">
                <a:solidFill>
                  <a:srgbClr val="000000"/>
                </a:solidFill>
                <a:ea typeface="ＭＳ Ｐゴシック" charset="0"/>
                <a:cs typeface="ＭＳ Ｐゴシック" charset="0"/>
              </a:rPr>
              <a:t>Marc Gold &amp; Associates		</a:t>
            </a:r>
            <a:fld id="{656F409D-6A48-2C45-B630-E1FA00A8E557}" type="slidenum">
              <a:rPr lang="en-US" smtClean="0">
                <a:solidFill>
                  <a:srgbClr val="000000"/>
                </a:solidFill>
                <a:ea typeface="ＭＳ Ｐゴシック" charset="0"/>
                <a:cs typeface="ＭＳ Ｐゴシック" charset="0"/>
              </a:rPr>
              <a:pPr fontAlgn="base">
                <a:spcBef>
                  <a:spcPct val="0"/>
                </a:spcBef>
                <a:spcAft>
                  <a:spcPct val="0"/>
                </a:spcAft>
                <a:defRPr/>
              </a:pPr>
              <a:t>‹#›</a:t>
            </a:fld>
            <a:endParaRPr lang="en-US">
              <a:solidFill>
                <a:srgbClr val="000000"/>
              </a:solidFill>
              <a:ea typeface="ＭＳ Ｐゴシック" charset="0"/>
              <a:cs typeface="ＭＳ Ｐゴシック" charset="0"/>
            </a:endParaRPr>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a:p>
        </p:txBody>
      </p:sp>
      <p:pic>
        <p:nvPicPr>
          <p:cNvPr id="9" name="Picture 8" descr="University of Kentucky Human Development Institute logo">
            <a:extLst>
              <a:ext uri="{FF2B5EF4-FFF2-40B4-BE49-F238E27FC236}">
                <a16:creationId xmlns:a16="http://schemas.microsoft.com/office/drawing/2014/main" id="{7F569A10-D3E2-0744-AF2E-53D55FA4CC9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735040" y="5980134"/>
            <a:ext cx="2123210" cy="573046"/>
          </a:xfrm>
          <a:prstGeom prst="rect">
            <a:avLst/>
          </a:prstGeom>
        </p:spPr>
      </p:pic>
    </p:spTree>
    <p:extLst>
      <p:ext uri="{BB962C8B-B14F-4D97-AF65-F5344CB8AC3E}">
        <p14:creationId xmlns:p14="http://schemas.microsoft.com/office/powerpoint/2010/main" val="3582633194"/>
      </p:ext>
    </p:extLst>
  </p:cSld>
  <p:clrMapOvr>
    <a:masterClrMapping/>
  </p:clrMapOvr>
  <p:hf sldNum="0" hdr="0" dt="0"/>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b="0" i="0">
                <a:solidFill>
                  <a:schemeClr val="tx1">
                    <a:tint val="75000"/>
                  </a:schemeClr>
                </a:solidFill>
                <a:latin typeface="Avenir Book" panose="02000503020000020003" pitchFamily="2" charset="0"/>
              </a:defRPr>
            </a:lvl1pPr>
          </a:lstStyle>
          <a:p>
            <a:fld id="{5586B75A-687E-405C-8A0B-8D00578BA2C3}" type="datetimeFigureOut">
              <a:rPr lang="en-US" smtClean="0"/>
              <a:pPr/>
              <a:t>1/27/2026</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b="0" i="0">
                <a:solidFill>
                  <a:schemeClr val="tx1">
                    <a:tint val="75000"/>
                  </a:schemeClr>
                </a:solidFill>
                <a:latin typeface="Avenir Book" panose="02000503020000020003" pitchFamily="2" charset="0"/>
              </a:defRPr>
            </a:lvl1pPr>
          </a:lstStyle>
          <a:p>
            <a:pPr fontAlgn="base">
              <a:spcBef>
                <a:spcPct val="0"/>
              </a:spcBef>
              <a:spcAft>
                <a:spcPct val="0"/>
              </a:spcAft>
              <a:defRPr/>
            </a:pPr>
            <a:r>
              <a:rPr lang="en-US">
                <a:solidFill>
                  <a:srgbClr val="000000"/>
                </a:solidFill>
                <a:ea typeface="ＭＳ Ｐゴシック" charset="0"/>
                <a:cs typeface="ＭＳ Ｐゴシック" charset="0"/>
              </a:rPr>
              <a:t>Marc Gold &amp; Associates		</a:t>
            </a:r>
            <a:fld id="{656F409D-6A48-2C45-B630-E1FA00A8E557}" type="slidenum">
              <a:rPr lang="en-US" smtClean="0">
                <a:solidFill>
                  <a:srgbClr val="000000"/>
                </a:solidFill>
                <a:ea typeface="ＭＳ Ｐゴシック" charset="0"/>
                <a:cs typeface="ＭＳ Ｐゴシック" charset="0"/>
              </a:rPr>
              <a:pPr fontAlgn="base">
                <a:spcBef>
                  <a:spcPct val="0"/>
                </a:spcBef>
                <a:spcAft>
                  <a:spcPct val="0"/>
                </a:spcAft>
                <a:defRPr/>
              </a:pPr>
              <a:t>‹#›</a:t>
            </a:fld>
            <a:endParaRPr lang="en-US">
              <a:solidFill>
                <a:srgbClr val="000000"/>
              </a:solidFill>
              <a:ea typeface="ＭＳ Ｐゴシック" charset="0"/>
              <a:cs typeface="ＭＳ Ｐゴシック" charset="0"/>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b="0" i="0">
                <a:solidFill>
                  <a:schemeClr val="tx1">
                    <a:tint val="75000"/>
                  </a:schemeClr>
                </a:solidFill>
                <a:latin typeface="Avenir Book" panose="02000503020000020003" pitchFamily="2" charset="0"/>
              </a:defRPr>
            </a:lvl1pPr>
          </a:lstStyle>
          <a:p>
            <a:fld id="{4FAB73BC-B049-4115-A692-8D63A059BFB8}" type="slidenum">
              <a:rPr lang="en-US" smtClean="0"/>
              <a:pPr/>
              <a:t>‹#›</a:t>
            </a:fld>
            <a:endParaRPr lang="en-US"/>
          </a:p>
        </p:txBody>
      </p:sp>
    </p:spTree>
    <p:extLst>
      <p:ext uri="{BB962C8B-B14F-4D97-AF65-F5344CB8AC3E}">
        <p14:creationId xmlns:p14="http://schemas.microsoft.com/office/powerpoint/2010/main" val="2164552308"/>
      </p:ext>
    </p:extLst>
  </p:cSld>
  <p:clrMap bg1="dk1" tx1="lt1" bg2="dk2" tx2="lt2" accent1="accent1" accent2="accent2" accent3="accent3" accent4="accent4" accent5="accent5" accent6="accent6" hlink="hlink" folHlink="folHlink"/>
  <p:sldLayoutIdLst>
    <p:sldLayoutId id="2147483902" r:id="rId1"/>
    <p:sldLayoutId id="2147483903" r:id="rId2"/>
    <p:sldLayoutId id="2147483904" r:id="rId3"/>
    <p:sldLayoutId id="2147483905" r:id="rId4"/>
    <p:sldLayoutId id="2147483906" r:id="rId5"/>
    <p:sldLayoutId id="2147483907" r:id="rId6"/>
    <p:sldLayoutId id="2147483908" r:id="rId7"/>
    <p:sldLayoutId id="2147483909" r:id="rId8"/>
    <p:sldLayoutId id="2147483910" r:id="rId9"/>
    <p:sldLayoutId id="2147483911" r:id="rId10"/>
    <p:sldLayoutId id="2147483912" r:id="rId11"/>
    <p:sldLayoutId id="2147483913" r:id="rId12"/>
    <p:sldLayoutId id="2147483914" r:id="rId13"/>
    <p:sldLayoutId id="2147483915" r:id="rId14"/>
    <p:sldLayoutId id="2147483916" r:id="rId15"/>
    <p:sldLayoutId id="2147483917" r:id="rId16"/>
    <p:sldLayoutId id="2147483918" r:id="rId17"/>
    <p:sldLayoutId id="2147483919" r:id="rId18"/>
    <p:sldLayoutId id="2147483920" r:id="rId19"/>
    <p:sldLayoutId id="2147483921" r:id="rId20"/>
    <p:sldLayoutId id="2147483922" r:id="rId21"/>
    <p:sldLayoutId id="2147483923" r:id="rId22"/>
    <p:sldLayoutId id="2147483924" r:id="rId23"/>
    <p:sldLayoutId id="2147483925" r:id="rId24"/>
    <p:sldLayoutId id="2147483926" r:id="rId25"/>
    <p:sldLayoutId id="2147483927" r:id="rId26"/>
    <p:sldLayoutId id="2147483694" r:id="rId27"/>
    <p:sldLayoutId id="2147483695" r:id="rId28"/>
    <p:sldLayoutId id="2147483696" r:id="rId29"/>
    <p:sldLayoutId id="2147483705" r:id="rId30"/>
    <p:sldLayoutId id="2147483708" r:id="rId31"/>
    <p:sldLayoutId id="2147483709" r:id="rId32"/>
    <p:sldLayoutId id="2147483710" r:id="rId33"/>
    <p:sldLayoutId id="2147483719" r:id="rId34"/>
    <p:sldLayoutId id="2147483650" r:id="rId35"/>
    <p:sldLayoutId id="2147483663" r:id="rId36"/>
  </p:sldLayoutIdLst>
  <p:hf sldNum="0" hdr="0" dt="0"/>
  <p:txStyles>
    <p:titleStyle>
      <a:lvl1pPr algn="l" defTabSz="685800" rtl="0" eaLnBrk="1" latinLnBrk="0" hangingPunct="1">
        <a:lnSpc>
          <a:spcPct val="90000"/>
        </a:lnSpc>
        <a:spcBef>
          <a:spcPct val="0"/>
        </a:spcBef>
        <a:buNone/>
        <a:defRPr sz="3300" b="1" i="0" kern="1200">
          <a:solidFill>
            <a:schemeClr val="tx1"/>
          </a:solidFill>
          <a:latin typeface="Avenir Heavy" panose="02000503020000020003" pitchFamily="2" charset="0"/>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b="0" i="0" kern="1200">
          <a:solidFill>
            <a:schemeClr val="tx1"/>
          </a:solidFill>
          <a:latin typeface="Avenir" panose="02000503020000020003" pitchFamily="2"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b="0" i="0" kern="1200">
          <a:solidFill>
            <a:schemeClr val="tx1"/>
          </a:solidFill>
          <a:latin typeface="Avenir" panose="02000503020000020003" pitchFamily="2"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b="0" i="0" kern="1200">
          <a:solidFill>
            <a:schemeClr val="tx1"/>
          </a:solidFill>
          <a:latin typeface="Avenir" panose="02000503020000020003" pitchFamily="2"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b="0" i="0" kern="1200">
          <a:solidFill>
            <a:schemeClr val="tx1"/>
          </a:solidFill>
          <a:latin typeface="Avenir" panose="02000503020000020003" pitchFamily="2"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b="0" i="0" kern="1200">
          <a:solidFill>
            <a:schemeClr val="tx1"/>
          </a:solidFill>
          <a:latin typeface="Avenir" panose="02000503020000020003" pitchFamily="2"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8.xml"/><Relationship Id="rId4" Type="http://schemas.openxmlformats.org/officeDocument/2006/relationships/image" Target="../media/image19.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0.xml"/><Relationship Id="rId1" Type="http://schemas.openxmlformats.org/officeDocument/2006/relationships/slideLayout" Target="../slideLayouts/slideLayout8.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1.xml"/><Relationship Id="rId1" Type="http://schemas.openxmlformats.org/officeDocument/2006/relationships/slideLayout" Target="../slideLayouts/slideLayout8.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6.xml"/><Relationship Id="rId1" Type="http://schemas.openxmlformats.org/officeDocument/2006/relationships/slideLayout" Target="../slideLayouts/slideLayout8.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8.xml"/><Relationship Id="rId1" Type="http://schemas.openxmlformats.org/officeDocument/2006/relationships/video" Target="https://www.youtube.com/embed/w0b3JcaK0GA?feature=oembed" TargetMode="External"/><Relationship Id="rId4" Type="http://schemas.openxmlformats.org/officeDocument/2006/relationships/image" Target="../media/image27.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hyperlink" Target="https://vimeo.com/272830635" TargetMode="External"/><Relationship Id="rId2" Type="http://schemas.openxmlformats.org/officeDocument/2006/relationships/hyperlink" Target="https://independenceplaceky.org/" TargetMode="Externa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9.xml"/><Relationship Id="rId1" Type="http://schemas.openxmlformats.org/officeDocument/2006/relationships/slideLayout" Target="../slideLayouts/slideLayout8.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3" Type="http://schemas.openxmlformats.org/officeDocument/2006/relationships/hyperlink" Target="https://www.coursera.org/articles/what-to-wear-to-an-interview" TargetMode="External"/><Relationship Id="rId2" Type="http://schemas.openxmlformats.org/officeDocument/2006/relationships/image" Target="../media/image18.jpeg"/><Relationship Id="rId1" Type="http://schemas.openxmlformats.org/officeDocument/2006/relationships/slideLayout" Target="../slideLayouts/slideLayout8.xml"/><Relationship Id="rId4" Type="http://schemas.openxmlformats.org/officeDocument/2006/relationships/image" Target="../media/image34.jpe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8.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8.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18.jpeg"/><Relationship Id="rId1" Type="http://schemas.openxmlformats.org/officeDocument/2006/relationships/slideLayout" Target="../slideLayouts/slideLayout8.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6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8.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8.xml"/></Relationships>
</file>

<file path=ppt/slides/_rels/slide64.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8.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8.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7.xml.rels><?xml version="1.0" encoding="UTF-8" standalone="yes"?>
<Relationships xmlns="http://schemas.openxmlformats.org/package/2006/relationships"><Relationship Id="rId2" Type="http://schemas.openxmlformats.org/officeDocument/2006/relationships/hyperlink" Target="http://www.adasoutheast.org/" TargetMode="External"/><Relationship Id="rId1" Type="http://schemas.openxmlformats.org/officeDocument/2006/relationships/slideLayout" Target="../slideLayouts/slideLayout8.xml"/></Relationships>
</file>

<file path=ppt/slides/_rels/slide68.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8.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70.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8.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71.xml.rels><?xml version="1.0" encoding="UTF-8" standalone="yes"?>
<Relationships xmlns="http://schemas.openxmlformats.org/package/2006/relationships"><Relationship Id="rId3" Type="http://schemas.openxmlformats.org/officeDocument/2006/relationships/hyperlink" Target="https://www.eeoc.gov/laws/types/intellectual_disabilities.cfm" TargetMode="External"/><Relationship Id="rId2" Type="http://schemas.openxmlformats.org/officeDocument/2006/relationships/hyperlink" Target="https://www.eeoc.gov/laws/types/disability.cfm" TargetMode="External"/><Relationship Id="rId1" Type="http://schemas.openxmlformats.org/officeDocument/2006/relationships/slideLayout" Target="../slideLayouts/slideLayout8.xml"/><Relationship Id="rId4" Type="http://schemas.openxmlformats.org/officeDocument/2006/relationships/hyperlink" Target="https://www.eeoc.gov/eeoc/publications/mental_health.cfm" TargetMode="External"/></Relationships>
</file>

<file path=ppt/slides/_rels/slide72.xml.rels><?xml version="1.0" encoding="UTF-8" standalone="yes"?>
<Relationships xmlns="http://schemas.openxmlformats.org/package/2006/relationships"><Relationship Id="rId3" Type="http://schemas.openxmlformats.org/officeDocument/2006/relationships/hyperlink" Target="http://www.jan.org/" TargetMode="External"/><Relationship Id="rId2" Type="http://schemas.openxmlformats.org/officeDocument/2006/relationships/notesSlide" Target="../notesSlides/notesSlide36.xml"/><Relationship Id="rId1" Type="http://schemas.openxmlformats.org/officeDocument/2006/relationships/slideLayout" Target="../slideLayouts/slideLayout8.xml"/><Relationship Id="rId5" Type="http://schemas.openxmlformats.org/officeDocument/2006/relationships/hyperlink" Target="http://www.askjan.org/" TargetMode="External"/><Relationship Id="rId4" Type="http://schemas.openxmlformats.org/officeDocument/2006/relationships/hyperlink" Target="https://askjan.org/media/AccommRequestLtr.cfm" TargetMode="Externa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4.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image" Target="../media/image18.jpeg"/><Relationship Id="rId1" Type="http://schemas.openxmlformats.org/officeDocument/2006/relationships/slideLayout" Target="../slideLayouts/slideLayout8.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8.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image" Target="../media/image18.jpeg"/><Relationship Id="rId1" Type="http://schemas.openxmlformats.org/officeDocument/2006/relationships/slideLayout" Target="../slideLayouts/slideLayout8.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4.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8.xml"/><Relationship Id="rId1" Type="http://schemas.openxmlformats.org/officeDocument/2006/relationships/video" Target="https://www.youtube.com/embed/w0B8x4yEcDo?feature=oembed" TargetMode="External"/><Relationship Id="rId5" Type="http://schemas.openxmlformats.org/officeDocument/2006/relationships/image" Target="../media/image38.jpeg"/><Relationship Id="rId4" Type="http://schemas.openxmlformats.org/officeDocument/2006/relationships/hyperlink" Target="https://youtu.be/w0B8x4yEcDo" TargetMode="External"/></Relationships>
</file>

<file path=ppt/slides/_rels/slide85.x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notesSlide" Target="../notesSlides/notesSlide38.xml"/><Relationship Id="rId1" Type="http://schemas.openxmlformats.org/officeDocument/2006/relationships/slideLayout" Target="../slideLayouts/slideLayout8.xml"/></Relationships>
</file>

<file path=ppt/slides/_rels/slide86.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8.xml"/><Relationship Id="rId1" Type="http://schemas.openxmlformats.org/officeDocument/2006/relationships/video" Target="https://www.youtube.com/embed/ycBf34-Iglw?feature=oembed" TargetMode="External"/><Relationship Id="rId4" Type="http://schemas.openxmlformats.org/officeDocument/2006/relationships/image" Target="../media/image40.jpeg"/></Relationships>
</file>

<file path=ppt/slides/_rels/slide87.x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notesSlide" Target="../notesSlides/notesSlide40.xml"/><Relationship Id="rId1" Type="http://schemas.openxmlformats.org/officeDocument/2006/relationships/slideLayout" Target="../slideLayouts/slideLayout8.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8.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8.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8.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8.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8.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8.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8.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8.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8.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304799" y="-345095"/>
            <a:ext cx="7585364" cy="2387600"/>
          </a:xfrm>
        </p:spPr>
        <p:txBody>
          <a:bodyPr>
            <a:normAutofit/>
          </a:bodyPr>
          <a:lstStyle/>
          <a:p>
            <a:r>
              <a:rPr lang="en-US">
                <a:effectLst/>
              </a:rPr>
              <a:t>Session 1</a:t>
            </a:r>
            <a:br>
              <a:rPr lang="en-US">
                <a:effectLst/>
              </a:rPr>
            </a:br>
            <a:r>
              <a:rPr lang="en-US">
                <a:effectLst/>
              </a:rPr>
              <a:t>SE Core Training Series</a:t>
            </a:r>
          </a:p>
        </p:txBody>
      </p:sp>
      <p:sp>
        <p:nvSpPr>
          <p:cNvPr id="2" name="Subtitle 1"/>
          <p:cNvSpPr>
            <a:spLocks noGrp="1"/>
          </p:cNvSpPr>
          <p:nvPr>
            <p:ph type="subTitle" idx="1"/>
          </p:nvPr>
        </p:nvSpPr>
        <p:spPr>
          <a:xfrm>
            <a:off x="307427" y="2438400"/>
            <a:ext cx="5598102" cy="1655762"/>
          </a:xfrm>
        </p:spPr>
        <p:txBody>
          <a:bodyPr>
            <a:normAutofit/>
          </a:bodyPr>
          <a:lstStyle/>
          <a:p>
            <a:r>
              <a:rPr lang="en-US" sz="4500">
                <a:effectLst/>
              </a:rPr>
              <a:t>Job Development</a:t>
            </a:r>
          </a:p>
        </p:txBody>
      </p:sp>
      <p:pic>
        <p:nvPicPr>
          <p:cNvPr id="10" name="Picture 9">
            <a:extLst>
              <a:ext uri="{FF2B5EF4-FFF2-40B4-BE49-F238E27FC236}">
                <a16:creationId xmlns:a16="http://schemas.microsoft.com/office/drawing/2014/main" id="{E1A54FA0-A0E7-492C-AE2F-F96DD0C565A9}"/>
              </a:ex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181600" y="2209800"/>
            <a:ext cx="3544999" cy="3464795"/>
          </a:xfrm>
          <a:prstGeom prst="rect">
            <a:avLst/>
          </a:prstGeom>
        </p:spPr>
      </p:pic>
    </p:spTree>
    <p:extLst>
      <p:ext uri="{BB962C8B-B14F-4D97-AF65-F5344CB8AC3E}">
        <p14:creationId xmlns:p14="http://schemas.microsoft.com/office/powerpoint/2010/main" val="34440195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855AF1C9-13B6-4161-9FD1-215CCB7A077D}"/>
              </a:ext>
            </a:extLst>
          </p:cNvPr>
          <p:cNvSpPr>
            <a:spLocks noGrp="1"/>
          </p:cNvSpPr>
          <p:nvPr>
            <p:ph type="title"/>
          </p:nvPr>
        </p:nvSpPr>
        <p:spPr>
          <a:xfrm>
            <a:off x="228600" y="-1189038"/>
            <a:ext cx="7886700" cy="1325563"/>
          </a:xfrm>
        </p:spPr>
        <p:txBody>
          <a:bodyPr/>
          <a:lstStyle/>
          <a:p>
            <a:r>
              <a:rPr lang="en-US"/>
              <a:t>Contribution versus competition</a:t>
            </a:r>
          </a:p>
        </p:txBody>
      </p:sp>
      <p:sp>
        <p:nvSpPr>
          <p:cNvPr id="4" name="Text Placeholder 3"/>
          <p:cNvSpPr>
            <a:spLocks noGrp="1"/>
          </p:cNvSpPr>
          <p:nvPr>
            <p:ph sz="quarter" idx="4294967295"/>
          </p:nvPr>
        </p:nvSpPr>
        <p:spPr>
          <a:xfrm>
            <a:off x="457200" y="2159000"/>
            <a:ext cx="3887787" cy="3684588"/>
          </a:xfrm>
        </p:spPr>
        <p:txBody>
          <a:bodyPr>
            <a:noAutofit/>
          </a:bodyPr>
          <a:lstStyle/>
          <a:p>
            <a:pPr marL="0" indent="0">
              <a:buNone/>
            </a:pPr>
            <a:r>
              <a:rPr lang="en-US" sz="3600">
                <a:solidFill>
                  <a:schemeClr val="tx1"/>
                </a:solidFill>
                <a:effectLst/>
                <a:latin typeface="Tahoma" panose="020B0604030504040204" pitchFamily="34" charset="0"/>
                <a:ea typeface="Tahoma" panose="020B0604030504040204" pitchFamily="34" charset="0"/>
                <a:cs typeface="Tahoma" panose="020B0604030504040204" pitchFamily="34" charset="0"/>
              </a:rPr>
              <a:t>Contribution </a:t>
            </a:r>
          </a:p>
          <a:p>
            <a:pPr marL="0" indent="0">
              <a:buNone/>
            </a:pPr>
            <a:r>
              <a:rPr lang="en-US" sz="3600">
                <a:solidFill>
                  <a:schemeClr val="tx1"/>
                </a:solidFill>
                <a:effectLst/>
                <a:latin typeface="Tahoma" panose="020B0604030504040204" pitchFamily="34" charset="0"/>
                <a:ea typeface="Tahoma" panose="020B0604030504040204" pitchFamily="34" charset="0"/>
                <a:cs typeface="Tahoma" panose="020B0604030504040204" pitchFamily="34" charset="0"/>
              </a:rPr>
              <a:t>vs.</a:t>
            </a:r>
          </a:p>
          <a:p>
            <a:pPr marL="0" indent="0">
              <a:buNone/>
            </a:pPr>
            <a:r>
              <a:rPr lang="en-US" sz="3600">
                <a:solidFill>
                  <a:schemeClr val="tx1"/>
                </a:solidFill>
                <a:effectLst/>
                <a:latin typeface="Tahoma" panose="020B0604030504040204" pitchFamily="34" charset="0"/>
                <a:ea typeface="Tahoma" panose="020B0604030504040204" pitchFamily="34" charset="0"/>
                <a:cs typeface="Tahoma" panose="020B0604030504040204" pitchFamily="34" charset="0"/>
              </a:rPr>
              <a:t>Competition</a:t>
            </a:r>
          </a:p>
        </p:txBody>
      </p:sp>
      <p:pic>
        <p:nvPicPr>
          <p:cNvPr id="5" name="Picture Placeholder 4" descr="A woman in a wheelchair overseeing a group of young children in a classroom setting. "/>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5181600" y="2057400"/>
            <a:ext cx="2676525" cy="41529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6" name="Footer Placeholder 1"/>
          <p:cNvSpPr>
            <a:spLocks noGrp="1"/>
          </p:cNvSpPr>
          <p:nvPr>
            <p:ph type="ftr" sz="quarter" idx="4294967295"/>
          </p:nvPr>
        </p:nvSpPr>
        <p:spPr>
          <a:xfrm>
            <a:off x="0" y="6356350"/>
            <a:ext cx="3086100"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a:latin typeface="Tahoma" panose="020B0604030504040204" pitchFamily="34" charset="0"/>
                <a:ea typeface="Tahoma" panose="020B0604030504040204" pitchFamily="34" charset="0"/>
                <a:cs typeface="Tahoma" panose="020B0604030504040204" pitchFamily="34" charset="0"/>
              </a:rPr>
              <a:t>Marc Gold &amp; Associates©		</a:t>
            </a:r>
          </a:p>
        </p:txBody>
      </p:sp>
    </p:spTree>
    <p:extLst>
      <p:ext uri="{BB962C8B-B14F-4D97-AF65-F5344CB8AC3E}">
        <p14:creationId xmlns:p14="http://schemas.microsoft.com/office/powerpoint/2010/main" val="199217392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117A5D-E025-48DF-A00B-3AB85C47BD97}"/>
              </a:ext>
            </a:extLst>
          </p:cNvPr>
          <p:cNvSpPr>
            <a:spLocks noGrp="1"/>
          </p:cNvSpPr>
          <p:nvPr>
            <p:ph type="title"/>
          </p:nvPr>
        </p:nvSpPr>
        <p:spPr/>
        <p:txBody>
          <a:bodyPr/>
          <a:lstStyle/>
          <a:p>
            <a:r>
              <a:rPr lang="en-US"/>
              <a:t>Job Acquisition Report cont. </a:t>
            </a:r>
          </a:p>
        </p:txBody>
      </p:sp>
      <p:sp>
        <p:nvSpPr>
          <p:cNvPr id="3" name="Content Placeholder 2">
            <a:extLst>
              <a:ext uri="{FF2B5EF4-FFF2-40B4-BE49-F238E27FC236}">
                <a16:creationId xmlns:a16="http://schemas.microsoft.com/office/drawing/2014/main" id="{2B237962-4806-4CAC-922C-D6061C0B2800}"/>
              </a:ext>
            </a:extLst>
          </p:cNvPr>
          <p:cNvSpPr>
            <a:spLocks noGrp="1"/>
          </p:cNvSpPr>
          <p:nvPr>
            <p:ph idx="1"/>
          </p:nvPr>
        </p:nvSpPr>
        <p:spPr>
          <a:xfrm>
            <a:off x="838200" y="1825625"/>
            <a:ext cx="7677150" cy="4351338"/>
          </a:xfrm>
        </p:spPr>
        <p:txBody>
          <a:bodyPr/>
          <a:lstStyle/>
          <a:p>
            <a:r>
              <a:rPr lang="en-US"/>
              <a:t>What on-site supports do you plan to provide?</a:t>
            </a:r>
          </a:p>
          <a:p>
            <a:r>
              <a:rPr lang="en-US"/>
              <a:t>What off-site supports do you plan to provide?</a:t>
            </a:r>
          </a:p>
          <a:p>
            <a:r>
              <a:rPr lang="en-US"/>
              <a:t>How do you plan to identify natural supports? </a:t>
            </a:r>
          </a:p>
          <a:p>
            <a:r>
              <a:rPr lang="en-US"/>
              <a:t>Other important information</a:t>
            </a:r>
          </a:p>
        </p:txBody>
      </p:sp>
    </p:spTree>
    <p:extLst>
      <p:ext uri="{BB962C8B-B14F-4D97-AF65-F5344CB8AC3E}">
        <p14:creationId xmlns:p14="http://schemas.microsoft.com/office/powerpoint/2010/main" val="3148448982"/>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288607-68A8-460C-B3E1-DAAE89E389B1}"/>
              </a:ext>
            </a:extLst>
          </p:cNvPr>
          <p:cNvSpPr>
            <a:spLocks noGrp="1"/>
          </p:cNvSpPr>
          <p:nvPr>
            <p:ph type="title"/>
          </p:nvPr>
        </p:nvSpPr>
        <p:spPr/>
        <p:txBody>
          <a:bodyPr/>
          <a:lstStyle/>
          <a:p>
            <a:r>
              <a:rPr lang="en-US"/>
              <a:t>When to submit Job Acquisition Report? 	</a:t>
            </a:r>
          </a:p>
        </p:txBody>
      </p:sp>
      <p:sp>
        <p:nvSpPr>
          <p:cNvPr id="3" name="Content Placeholder 2">
            <a:extLst>
              <a:ext uri="{FF2B5EF4-FFF2-40B4-BE49-F238E27FC236}">
                <a16:creationId xmlns:a16="http://schemas.microsoft.com/office/drawing/2014/main" id="{C4AE863E-613E-407C-B95C-EB5A5D3E8B7D}"/>
              </a:ext>
            </a:extLst>
          </p:cNvPr>
          <p:cNvSpPr>
            <a:spLocks noGrp="1"/>
          </p:cNvSpPr>
          <p:nvPr>
            <p:ph idx="1"/>
          </p:nvPr>
        </p:nvSpPr>
        <p:spPr/>
        <p:txBody>
          <a:bodyPr/>
          <a:lstStyle/>
          <a:p>
            <a:pPr>
              <a:lnSpc>
                <a:spcPct val="108000"/>
              </a:lnSpc>
            </a:pPr>
            <a:r>
              <a:rPr lang="en-US"/>
              <a:t>Submit as soon as you know this information</a:t>
            </a:r>
          </a:p>
          <a:p>
            <a:pPr>
              <a:lnSpc>
                <a:spcPct val="108000"/>
              </a:lnSpc>
            </a:pPr>
            <a:r>
              <a:rPr lang="en-US"/>
              <a:t>This way the VR Counselor knows how many hours to authorize for Supported Employment Services so you can bill for the upcoming on-the-job supports</a:t>
            </a:r>
          </a:p>
        </p:txBody>
      </p:sp>
    </p:spTree>
    <p:extLst>
      <p:ext uri="{BB962C8B-B14F-4D97-AF65-F5344CB8AC3E}">
        <p14:creationId xmlns:p14="http://schemas.microsoft.com/office/powerpoint/2010/main" val="3690119708"/>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D94FB4-0508-4383-A53F-10AF941C6420}"/>
              </a:ext>
            </a:extLst>
          </p:cNvPr>
          <p:cNvSpPr>
            <a:spLocks noGrp="1"/>
          </p:cNvSpPr>
          <p:nvPr>
            <p:ph type="title"/>
          </p:nvPr>
        </p:nvSpPr>
        <p:spPr/>
        <p:txBody>
          <a:bodyPr/>
          <a:lstStyle/>
          <a:p>
            <a:r>
              <a:rPr lang="en-US"/>
              <a:t>Job Development Invoice</a:t>
            </a:r>
          </a:p>
        </p:txBody>
      </p:sp>
      <p:sp>
        <p:nvSpPr>
          <p:cNvPr id="3" name="Content Placeholder 2">
            <a:extLst>
              <a:ext uri="{FF2B5EF4-FFF2-40B4-BE49-F238E27FC236}">
                <a16:creationId xmlns:a16="http://schemas.microsoft.com/office/drawing/2014/main" id="{80B4630D-A032-4A8D-932F-0F04DA31E0C5}"/>
              </a:ext>
            </a:extLst>
          </p:cNvPr>
          <p:cNvSpPr>
            <a:spLocks noGrp="1"/>
          </p:cNvSpPr>
          <p:nvPr>
            <p:ph idx="1"/>
          </p:nvPr>
        </p:nvSpPr>
        <p:spPr/>
        <p:txBody>
          <a:bodyPr/>
          <a:lstStyle/>
          <a:p>
            <a:pPr marL="0" indent="0">
              <a:lnSpc>
                <a:spcPct val="108000"/>
              </a:lnSpc>
              <a:buNone/>
            </a:pPr>
            <a:r>
              <a:rPr lang="en-US"/>
              <a:t>Submit invoice once they START the job:</a:t>
            </a:r>
          </a:p>
          <a:p>
            <a:pPr lvl="1">
              <a:lnSpc>
                <a:spcPct val="108000"/>
              </a:lnSpc>
            </a:pPr>
            <a:r>
              <a:rPr lang="en-US"/>
              <a:t>$800 if start date is within 60 days of the begin service date on authorization</a:t>
            </a:r>
          </a:p>
          <a:p>
            <a:pPr lvl="1">
              <a:lnSpc>
                <a:spcPct val="108000"/>
              </a:lnSpc>
            </a:pPr>
            <a:r>
              <a:rPr lang="en-US"/>
              <a:t>$400 is start date is 61+ days of the begin service date on authorization</a:t>
            </a:r>
          </a:p>
        </p:txBody>
      </p:sp>
    </p:spTree>
    <p:extLst>
      <p:ext uri="{BB962C8B-B14F-4D97-AF65-F5344CB8AC3E}">
        <p14:creationId xmlns:p14="http://schemas.microsoft.com/office/powerpoint/2010/main" val="40120699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ob Development at a Glance. ">
            <a:extLst>
              <a:ext uri="{FF2B5EF4-FFF2-40B4-BE49-F238E27FC236}">
                <a16:creationId xmlns:a16="http://schemas.microsoft.com/office/drawing/2014/main" id="{38FEB9B9-6A1E-0F8C-A861-F4B56DC078A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1111198"/>
            <a:ext cx="9144000" cy="5746802"/>
          </a:xfrm>
          <a:prstGeom prst="rect">
            <a:avLst/>
          </a:prstGeom>
        </p:spPr>
      </p:pic>
      <p:sp>
        <p:nvSpPr>
          <p:cNvPr id="16" name="Title 15">
            <a:extLst>
              <a:ext uri="{FF2B5EF4-FFF2-40B4-BE49-F238E27FC236}">
                <a16:creationId xmlns:a16="http://schemas.microsoft.com/office/drawing/2014/main" id="{1FCE8BA5-60EF-4F42-BCEB-72659A9681DB}"/>
              </a:ext>
            </a:extLst>
          </p:cNvPr>
          <p:cNvSpPr>
            <a:spLocks noGrp="1"/>
          </p:cNvSpPr>
          <p:nvPr>
            <p:ph type="title"/>
          </p:nvPr>
        </p:nvSpPr>
        <p:spPr>
          <a:xfrm>
            <a:off x="0" y="-48584"/>
            <a:ext cx="7886700" cy="1325563"/>
          </a:xfrm>
        </p:spPr>
        <p:txBody>
          <a:bodyPr/>
          <a:lstStyle/>
          <a:p>
            <a:r>
              <a:rPr lang="en-US" sz="4000">
                <a:latin typeface="Tahoma" panose="020B0604030504040204" pitchFamily="34" charset="0"/>
                <a:ea typeface="Tahoma" panose="020B0604030504040204" pitchFamily="34" charset="0"/>
                <a:cs typeface="Tahoma" panose="020B0604030504040204" pitchFamily="34" charset="0"/>
              </a:rPr>
              <a:t>Framework for today</a:t>
            </a:r>
            <a:br>
              <a:rPr lang="en-US" sz="4000">
                <a:latin typeface="Tahoma" panose="020B0604030504040204" pitchFamily="34" charset="0"/>
                <a:ea typeface="Tahoma" panose="020B0604030504040204" pitchFamily="34" charset="0"/>
                <a:cs typeface="Tahoma" panose="020B0604030504040204" pitchFamily="34" charset="0"/>
              </a:rPr>
            </a:br>
            <a:endParaRPr lang="en-US"/>
          </a:p>
        </p:txBody>
      </p:sp>
    </p:spTree>
    <p:extLst>
      <p:ext uri="{BB962C8B-B14F-4D97-AF65-F5344CB8AC3E}">
        <p14:creationId xmlns:p14="http://schemas.microsoft.com/office/powerpoint/2010/main" val="8536652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solidFill>
                  <a:schemeClr val="accent1">
                    <a:lumMod val="60000"/>
                    <a:lumOff val="40000"/>
                  </a:schemeClr>
                </a:solidFill>
                <a:effectLst/>
              </a:rPr>
              <a:t>Targeted</a:t>
            </a:r>
            <a:r>
              <a:rPr lang="en-US">
                <a:solidFill>
                  <a:schemeClr val="tx1"/>
                </a:solidFill>
                <a:effectLst/>
              </a:rPr>
              <a:t> Job Development</a:t>
            </a:r>
          </a:p>
        </p:txBody>
      </p:sp>
      <p:sp>
        <p:nvSpPr>
          <p:cNvPr id="3" name="Content Placeholder 2"/>
          <p:cNvSpPr>
            <a:spLocks noGrp="1"/>
          </p:cNvSpPr>
          <p:nvPr>
            <p:ph idx="1"/>
          </p:nvPr>
        </p:nvSpPr>
        <p:spPr/>
        <p:txBody>
          <a:bodyPr>
            <a:normAutofit/>
          </a:bodyPr>
          <a:lstStyle/>
          <a:p>
            <a:r>
              <a:rPr lang="en-US" sz="2600" dirty="0">
                <a:effectLst/>
              </a:rPr>
              <a:t>Gives you a list for that particular job seeker.</a:t>
            </a:r>
          </a:p>
          <a:p>
            <a:r>
              <a:rPr lang="en-US" sz="2600" dirty="0">
                <a:effectLst/>
              </a:rPr>
              <a:t>Creates the basis for your “pitch” to an employer that makes sense.</a:t>
            </a:r>
          </a:p>
          <a:p>
            <a:r>
              <a:rPr lang="en-US" sz="2600" dirty="0">
                <a:effectLst/>
              </a:rPr>
              <a:t>Keeps momentum going.</a:t>
            </a:r>
          </a:p>
          <a:p>
            <a:r>
              <a:rPr lang="en-US" sz="2600" dirty="0"/>
              <a:t>Directs the network that you are trying to access.</a:t>
            </a:r>
            <a:endParaRPr lang="en-US" sz="2600" dirty="0">
              <a:effectLst/>
            </a:endParaRPr>
          </a:p>
          <a:p>
            <a:r>
              <a:rPr lang="en-US" sz="2600" dirty="0">
                <a:effectLst/>
              </a:rPr>
              <a:t>Avoids “but we’ve put in applications everywhere in town and haven’t found anything…” </a:t>
            </a:r>
          </a:p>
        </p:txBody>
      </p:sp>
    </p:spTree>
    <p:extLst>
      <p:ext uri="{BB962C8B-B14F-4D97-AF65-F5344CB8AC3E}">
        <p14:creationId xmlns:p14="http://schemas.microsoft.com/office/powerpoint/2010/main" val="31633144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3" cstate="email">
            <a:duotone>
              <a:schemeClr val="bg2">
                <a:shade val="80000"/>
                <a:lumMod val="80000"/>
              </a:schemeClr>
              <a:schemeClr val="bg2">
                <a:tint val="98000"/>
              </a:schemeClr>
            </a:duotone>
            <a:extLst>
              <a:ext uri="{28A0092B-C50C-407E-A947-70E740481C1C}">
                <a14:useLocalDpi xmlns:a14="http://schemas.microsoft.com/office/drawing/2010/main"/>
              </a:ext>
            </a:extLst>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A6D53-7989-4FA1-9E74-0C456A266926}"/>
              </a:ext>
            </a:extLst>
          </p:cNvPr>
          <p:cNvSpPr txBox="1">
            <a:spLocks noGrp="1"/>
          </p:cNvSpPr>
          <p:nvPr>
            <p:ph type="title" idx="4294967295"/>
          </p:nvPr>
        </p:nvSpPr>
        <p:spPr>
          <a:xfrm>
            <a:off x="1028019" y="4435229"/>
            <a:ext cx="7080026" cy="1059644"/>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p>
            <a:pPr marL="0" marR="0" lvl="0" indent="0" algn="ctr" defTabSz="457200" rtl="0" eaLnBrk="1" fontAlgn="auto" latinLnBrk="0" hangingPunct="1">
              <a:lnSpc>
                <a:spcPct val="100000"/>
              </a:lnSpc>
              <a:spcBef>
                <a:spcPct val="0"/>
              </a:spcBef>
              <a:spcAft>
                <a:spcPts val="600"/>
              </a:spcAft>
              <a:buClr>
                <a:schemeClr val="tx2"/>
              </a:buClr>
              <a:buSzPct val="70000"/>
              <a:buFontTx/>
              <a:buNone/>
              <a:tabLst/>
              <a:defRPr/>
            </a:pPr>
            <a:r>
              <a:rPr kumimoji="0" lang="en-US" sz="4200" b="0" i="0" u="none" strike="noStrike" kern="1200" cap="none" spc="0" normalizeH="0" baseline="0" noProof="0">
                <a:ln>
                  <a:solidFill>
                    <a:schemeClr val="bg1">
                      <a:lumMod val="75000"/>
                      <a:lumOff val="25000"/>
                      <a:alpha val="10000"/>
                    </a:schemeClr>
                  </a:solidFill>
                </a:ln>
                <a:solidFill>
                  <a:schemeClr val="tx2"/>
                </a:solidFill>
                <a:effectLst/>
                <a:uLnTx/>
                <a:uFillTx/>
                <a:latin typeface="Tahoma" panose="020B0604030504040204" pitchFamily="34" charset="0"/>
                <a:ea typeface="Tahoma" panose="020B0604030504040204" pitchFamily="34" charset="0"/>
                <a:cs typeface="Tahoma" panose="020B0604030504040204" pitchFamily="34" charset="0"/>
              </a:rPr>
              <a:t>Businesses as Customers </a:t>
            </a:r>
          </a:p>
        </p:txBody>
      </p:sp>
      <p:pic>
        <p:nvPicPr>
          <p:cNvPr id="4" name="Picture 3" descr="A group of executives in suits reviewing a document and checking their phones. ">
            <a:extLst>
              <a:ext uri="{FF2B5EF4-FFF2-40B4-BE49-F238E27FC236}">
                <a16:creationId xmlns:a16="http://schemas.microsoft.com/office/drawing/2014/main" id="{D054E86F-5D3A-4C7C-A116-3A40D54446AE}"/>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877011" y="695008"/>
            <a:ext cx="7384010" cy="3525671"/>
          </a:xfrm>
          <a:prstGeom prst="rect">
            <a:avLst/>
          </a:prstGeom>
        </p:spPr>
      </p:pic>
    </p:spTree>
    <p:extLst>
      <p:ext uri="{BB962C8B-B14F-4D97-AF65-F5344CB8AC3E}">
        <p14:creationId xmlns:p14="http://schemas.microsoft.com/office/powerpoint/2010/main" val="42266995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30836731-2C0A-4768-A7A2-2E16D023E217}"/>
              </a:ext>
            </a:extLst>
          </p:cNvPr>
          <p:cNvSpPr>
            <a:spLocks noGrp="1"/>
          </p:cNvSpPr>
          <p:nvPr>
            <p:ph type="title"/>
          </p:nvPr>
        </p:nvSpPr>
        <p:spPr>
          <a:xfrm>
            <a:off x="228600" y="-1194299"/>
            <a:ext cx="7886700" cy="1325563"/>
          </a:xfrm>
        </p:spPr>
        <p:txBody>
          <a:bodyPr/>
          <a:lstStyle/>
          <a:p>
            <a:r>
              <a:rPr lang="en-US"/>
              <a:t>Hidden job market</a:t>
            </a:r>
          </a:p>
        </p:txBody>
      </p:sp>
      <p:sp>
        <p:nvSpPr>
          <p:cNvPr id="6" name="Pie 5" descr="70-80+% of jobs are never advertised. &#10;"/>
          <p:cNvSpPr/>
          <p:nvPr/>
        </p:nvSpPr>
        <p:spPr>
          <a:xfrm>
            <a:off x="1468315" y="1204546"/>
            <a:ext cx="5638800" cy="5105400"/>
          </a:xfrm>
          <a:prstGeom prst="pi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TextBox 6"/>
          <p:cNvSpPr txBox="1"/>
          <p:nvPr/>
        </p:nvSpPr>
        <p:spPr>
          <a:xfrm>
            <a:off x="1785571" y="2603084"/>
            <a:ext cx="2502144" cy="2308324"/>
          </a:xfrm>
          <a:prstGeom prst="rect">
            <a:avLst/>
          </a:prstGeom>
          <a:noFill/>
        </p:spPr>
        <p:txBody>
          <a:bodyPr wrap="square" rtlCol="0">
            <a:spAutoFit/>
          </a:bodyPr>
          <a:lstStyle/>
          <a:p>
            <a:r>
              <a:rPr lang="en-US" sz="3600">
                <a:latin typeface="Tahoma" panose="020B0604030504040204" pitchFamily="34" charset="0"/>
                <a:ea typeface="Tahoma" panose="020B0604030504040204" pitchFamily="34" charset="0"/>
                <a:cs typeface="Tahoma" panose="020B0604030504040204" pitchFamily="34" charset="0"/>
              </a:rPr>
              <a:t>70 – 80+% of jobs are never advertised</a:t>
            </a:r>
          </a:p>
        </p:txBody>
      </p:sp>
      <p:sp>
        <p:nvSpPr>
          <p:cNvPr id="3" name="TextBox 2"/>
          <p:cNvSpPr txBox="1"/>
          <p:nvPr/>
        </p:nvSpPr>
        <p:spPr>
          <a:xfrm>
            <a:off x="4983773" y="1883704"/>
            <a:ext cx="3352800" cy="830997"/>
          </a:xfrm>
          <a:prstGeom prst="rect">
            <a:avLst/>
          </a:prstGeom>
          <a:noFill/>
        </p:spPr>
        <p:txBody>
          <a:bodyPr wrap="square" rtlCol="0">
            <a:spAutoFit/>
          </a:bodyPr>
          <a:lstStyle/>
          <a:p>
            <a:r>
              <a:rPr lang="en-US" sz="2400" b="1">
                <a:latin typeface="Tahoma" panose="020B0604030504040204" pitchFamily="34" charset="0"/>
                <a:ea typeface="Tahoma" panose="020B0604030504040204" pitchFamily="34" charset="0"/>
                <a:cs typeface="Tahoma" panose="020B0604030504040204" pitchFamily="34" charset="0"/>
              </a:rPr>
              <a:t>The Hidden Job Market</a:t>
            </a:r>
          </a:p>
        </p:txBody>
      </p:sp>
    </p:spTree>
    <p:extLst>
      <p:ext uri="{BB962C8B-B14F-4D97-AF65-F5344CB8AC3E}">
        <p14:creationId xmlns:p14="http://schemas.microsoft.com/office/powerpoint/2010/main" val="17874741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 name="Title 20">
            <a:extLst>
              <a:ext uri="{FF2B5EF4-FFF2-40B4-BE49-F238E27FC236}">
                <a16:creationId xmlns:a16="http://schemas.microsoft.com/office/drawing/2014/main" id="{26E2D159-B2A7-4E84-A0C6-C2568B11CD82}"/>
              </a:ext>
            </a:extLst>
          </p:cNvPr>
          <p:cNvSpPr>
            <a:spLocks noGrp="1"/>
          </p:cNvSpPr>
          <p:nvPr>
            <p:ph type="title"/>
          </p:nvPr>
        </p:nvSpPr>
        <p:spPr>
          <a:xfrm>
            <a:off x="76200" y="-211840"/>
            <a:ext cx="7886700" cy="1325563"/>
          </a:xfrm>
        </p:spPr>
        <p:txBody>
          <a:bodyPr/>
          <a:lstStyle/>
          <a:p>
            <a:r>
              <a:rPr lang="en-US"/>
              <a:t>How Employers Prefer to Hire</a:t>
            </a:r>
          </a:p>
        </p:txBody>
      </p:sp>
      <p:graphicFrame>
        <p:nvGraphicFramePr>
          <p:cNvPr id="5" name="Diagram 4" descr="A pyramid chart with Resumes at the top, then advertising, employment agencies, proof, and referrals at the bottom. "/>
          <p:cNvGraphicFramePr/>
          <p:nvPr>
            <p:extLst>
              <p:ext uri="{D42A27DB-BD31-4B8C-83A1-F6EECF244321}">
                <p14:modId xmlns:p14="http://schemas.microsoft.com/office/powerpoint/2010/main" val="3435151708"/>
              </p:ext>
            </p:extLst>
          </p:nvPr>
        </p:nvGraphicFramePr>
        <p:xfrm>
          <a:off x="533400" y="1066800"/>
          <a:ext cx="8305800" cy="5791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p:cNvSpPr txBox="1"/>
          <p:nvPr/>
        </p:nvSpPr>
        <p:spPr>
          <a:xfrm>
            <a:off x="838200" y="1752600"/>
            <a:ext cx="1752600" cy="1015663"/>
          </a:xfrm>
          <a:prstGeom prst="rect">
            <a:avLst/>
          </a:prstGeom>
          <a:noFill/>
        </p:spPr>
        <p:txBody>
          <a:bodyPr wrap="square" rtlCol="0">
            <a:spAutoFit/>
          </a:bodyPr>
          <a:lstStyle/>
          <a:p>
            <a:r>
              <a:rPr lang="en-US" sz="3000">
                <a:latin typeface="Tahoma" panose="020B0604030504040204" pitchFamily="34" charset="0"/>
                <a:ea typeface="Tahoma" panose="020B0604030504040204" pitchFamily="34" charset="0"/>
                <a:cs typeface="Tahoma" panose="020B0604030504040204" pitchFamily="34" charset="0"/>
              </a:rPr>
              <a:t>Common Practice</a:t>
            </a:r>
          </a:p>
        </p:txBody>
      </p:sp>
      <p:cxnSp>
        <p:nvCxnSpPr>
          <p:cNvPr id="13" name="Straight Arrow Connector 12" descr="A pyramid chart with Resumes at the top, then advertising, employment agencies, proof, and referrals at the bottom. "/>
          <p:cNvCxnSpPr/>
          <p:nvPr/>
        </p:nvCxnSpPr>
        <p:spPr>
          <a:xfrm flipH="1">
            <a:off x="685800" y="1447800"/>
            <a:ext cx="2971800" cy="42672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6515100" y="1566611"/>
            <a:ext cx="2362200" cy="1015663"/>
          </a:xfrm>
          <a:prstGeom prst="rect">
            <a:avLst/>
          </a:prstGeom>
          <a:noFill/>
        </p:spPr>
        <p:txBody>
          <a:bodyPr wrap="square" rtlCol="0">
            <a:spAutoFit/>
          </a:bodyPr>
          <a:lstStyle/>
          <a:p>
            <a:r>
              <a:rPr lang="en-US" sz="3000">
                <a:latin typeface="Tahoma" panose="020B0604030504040204" pitchFamily="34" charset="0"/>
                <a:ea typeface="Tahoma" panose="020B0604030504040204" pitchFamily="34" charset="0"/>
                <a:cs typeface="Tahoma" panose="020B0604030504040204" pitchFamily="34" charset="0"/>
              </a:rPr>
              <a:t>Employer’s Preference</a:t>
            </a:r>
          </a:p>
        </p:txBody>
      </p:sp>
      <p:cxnSp>
        <p:nvCxnSpPr>
          <p:cNvPr id="16" name="Straight Arrow Connector 15">
            <a:extLst>
              <a:ext uri="{C183D7F6-B498-43B3-948B-1728B52AA6E4}">
                <adec:decorative xmlns:adec="http://schemas.microsoft.com/office/drawing/2017/decorative" val="1"/>
              </a:ext>
            </a:extLst>
          </p:cNvPr>
          <p:cNvCxnSpPr/>
          <p:nvPr/>
        </p:nvCxnSpPr>
        <p:spPr>
          <a:xfrm flipH="1" flipV="1">
            <a:off x="5638800" y="1465385"/>
            <a:ext cx="3048000" cy="4402015"/>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6248400" y="6488668"/>
            <a:ext cx="2667000" cy="369332"/>
          </a:xfrm>
          <a:prstGeom prst="rect">
            <a:avLst/>
          </a:prstGeom>
          <a:noFill/>
        </p:spPr>
        <p:txBody>
          <a:bodyPr wrap="square" rtlCol="0">
            <a:spAutoFit/>
          </a:bodyPr>
          <a:lstStyle/>
          <a:p>
            <a:r>
              <a:rPr lang="en-US">
                <a:latin typeface="Tahoma" panose="020B0604030504040204" pitchFamily="34" charset="0"/>
                <a:ea typeface="Tahoma" panose="020B0604030504040204" pitchFamily="34" charset="0"/>
                <a:cs typeface="Tahoma" panose="020B0604030504040204" pitchFamily="34" charset="0"/>
              </a:rPr>
              <a:t>Employment Analytics</a:t>
            </a:r>
          </a:p>
        </p:txBody>
      </p:sp>
    </p:spTree>
    <p:extLst>
      <p:ext uri="{BB962C8B-B14F-4D97-AF65-F5344CB8AC3E}">
        <p14:creationId xmlns:p14="http://schemas.microsoft.com/office/powerpoint/2010/main" val="8888738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24E8D-2FBD-4C64-87CF-C85AD587E2BF}"/>
              </a:ext>
            </a:extLst>
          </p:cNvPr>
          <p:cNvSpPr>
            <a:spLocks noGrp="1"/>
          </p:cNvSpPr>
          <p:nvPr>
            <p:ph type="title"/>
          </p:nvPr>
        </p:nvSpPr>
        <p:spPr/>
        <p:txBody>
          <a:bodyPr>
            <a:normAutofit/>
          </a:bodyPr>
          <a:lstStyle/>
          <a:p>
            <a:r>
              <a:rPr lang="en-US" sz="4000">
                <a:effectLst/>
              </a:rPr>
              <a:t>Where to make contacts: </a:t>
            </a:r>
            <a:br>
              <a:rPr lang="en-US" sz="4000">
                <a:effectLst/>
              </a:rPr>
            </a:br>
            <a:r>
              <a:rPr lang="en-US" sz="4000">
                <a:effectLst/>
              </a:rPr>
              <a:t>the work of Job Development </a:t>
            </a:r>
            <a:endParaRPr lang="en-US"/>
          </a:p>
        </p:txBody>
      </p:sp>
      <p:graphicFrame>
        <p:nvGraphicFramePr>
          <p:cNvPr id="4" name="Content Placeholder 2" descr="Business contacts - ES &amp; agency, Society of Human Resource Management, Social media contacts, Business Contacts - job seeker, friends &amp; family, OVR, Civic organizations, Workforce Innovation Board, Advocacy agencies, Proessional associations, Chamber of Commerce, Coalition of Workforce Diversity. ">
            <a:extLst>
              <a:ext uri="{FF2B5EF4-FFF2-40B4-BE49-F238E27FC236}">
                <a16:creationId xmlns:a16="http://schemas.microsoft.com/office/drawing/2014/main" id="{9CEBEF36-AFA2-43A2-AB1C-B9D33AA43D67}"/>
              </a:ext>
            </a:extLst>
          </p:cNvPr>
          <p:cNvGraphicFramePr>
            <a:graphicFrameLocks noGrp="1"/>
          </p:cNvGraphicFramePr>
          <p:nvPr>
            <p:ph idx="1"/>
            <p:extLst>
              <p:ext uri="{D42A27DB-BD31-4B8C-83A1-F6EECF244321}">
                <p14:modId xmlns:p14="http://schemas.microsoft.com/office/powerpoint/2010/main" val="1840639991"/>
              </p:ext>
            </p:extLst>
          </p:nvPr>
        </p:nvGraphicFramePr>
        <p:xfrm>
          <a:off x="428625" y="1690689"/>
          <a:ext cx="8286750" cy="5105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475001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effectLst/>
              </a:rPr>
              <a:t>Talk to Employers in your Community</a:t>
            </a:r>
          </a:p>
        </p:txBody>
      </p:sp>
      <p:sp>
        <p:nvSpPr>
          <p:cNvPr id="3" name="Content Placeholder 2"/>
          <p:cNvSpPr>
            <a:spLocks noGrp="1"/>
          </p:cNvSpPr>
          <p:nvPr>
            <p:ph idx="1"/>
          </p:nvPr>
        </p:nvSpPr>
        <p:spPr>
          <a:xfrm>
            <a:off x="628650" y="2038123"/>
            <a:ext cx="7886700" cy="2610077"/>
          </a:xfrm>
          <a:solidFill>
            <a:schemeClr val="accent2">
              <a:lumMod val="60000"/>
              <a:lumOff val="40000"/>
            </a:schemeClr>
          </a:solidFill>
        </p:spPr>
        <p:txBody>
          <a:bodyPr>
            <a:normAutofit/>
          </a:bodyPr>
          <a:lstStyle/>
          <a:p>
            <a:pPr marL="0" indent="0" algn="ctr">
              <a:buNone/>
            </a:pPr>
            <a:r>
              <a:rPr lang="en-US" sz="4400" b="1">
                <a:solidFill>
                  <a:srgbClr val="002060"/>
                </a:solidFill>
                <a:effectLst/>
              </a:rPr>
              <a:t>Evidence based practice shows that if you talk to 3 new employers a week, hiring rates will increase</a:t>
            </a:r>
          </a:p>
          <a:p>
            <a:pPr marL="36900" indent="0">
              <a:buNone/>
            </a:pPr>
            <a:endParaRPr lang="en-US" b="1">
              <a:solidFill>
                <a:srgbClr val="002060"/>
              </a:solidFill>
            </a:endParaRPr>
          </a:p>
          <a:p>
            <a:pPr marL="0" indent="0">
              <a:buNone/>
            </a:pPr>
            <a:endParaRPr lang="en-US" b="1">
              <a:solidFill>
                <a:srgbClr val="002060"/>
              </a:solidFill>
            </a:endParaRPr>
          </a:p>
        </p:txBody>
      </p:sp>
      <p:sp>
        <p:nvSpPr>
          <p:cNvPr id="5" name="TextBox 4">
            <a:extLst>
              <a:ext uri="{FF2B5EF4-FFF2-40B4-BE49-F238E27FC236}">
                <a16:creationId xmlns:a16="http://schemas.microsoft.com/office/drawing/2014/main" id="{90992BD9-7A7D-4092-9ED1-0C17423ADDD9}"/>
              </a:ext>
            </a:extLst>
          </p:cNvPr>
          <p:cNvSpPr txBox="1"/>
          <p:nvPr/>
        </p:nvSpPr>
        <p:spPr>
          <a:xfrm>
            <a:off x="1981200" y="5638800"/>
            <a:ext cx="5257800" cy="369332"/>
          </a:xfrm>
          <a:prstGeom prst="rect">
            <a:avLst/>
          </a:prstGeom>
          <a:noFill/>
          <a:ln>
            <a:solidFill>
              <a:schemeClr val="tx1"/>
            </a:solidFill>
          </a:ln>
        </p:spPr>
        <p:txBody>
          <a:bodyPr wrap="square">
            <a:spAutoFit/>
          </a:bodyPr>
          <a:lstStyle/>
          <a:p>
            <a:pPr marL="0" indent="0">
              <a:buNone/>
            </a:pPr>
            <a:r>
              <a:rPr lang="en-US"/>
              <a:t>A note about Job Development and billable hours</a:t>
            </a:r>
          </a:p>
        </p:txBody>
      </p:sp>
    </p:spTree>
    <p:extLst>
      <p:ext uri="{BB962C8B-B14F-4D97-AF65-F5344CB8AC3E}">
        <p14:creationId xmlns:p14="http://schemas.microsoft.com/office/powerpoint/2010/main" val="35195346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 name="Title 1"/>
          <p:cNvSpPr>
            <a:spLocks noGrp="1"/>
          </p:cNvSpPr>
          <p:nvPr>
            <p:ph type="title"/>
          </p:nvPr>
        </p:nvSpPr>
        <p:spPr>
          <a:xfrm>
            <a:off x="38100" y="76200"/>
            <a:ext cx="7886700" cy="381000"/>
          </a:xfrm>
        </p:spPr>
        <p:txBody>
          <a:bodyPr>
            <a:normAutofit/>
          </a:bodyPr>
          <a:lstStyle/>
          <a:p>
            <a:r>
              <a:rPr lang="en-US" sz="2000">
                <a:effectLst/>
                <a:latin typeface="Tahoma" panose="020B0604030504040204" pitchFamily="34" charset="0"/>
                <a:ea typeface="Tahoma" panose="020B0604030504040204" pitchFamily="34" charset="0"/>
                <a:cs typeface="Tahoma" panose="020B0604030504040204" pitchFamily="34" charset="0"/>
              </a:rPr>
              <a:t>Identifying Relevant Businesses</a:t>
            </a:r>
          </a:p>
        </p:txBody>
      </p:sp>
      <p:sp>
        <p:nvSpPr>
          <p:cNvPr id="11" name="Content Placeholder 10">
            <a:extLst>
              <a:ext uri="{FF2B5EF4-FFF2-40B4-BE49-F238E27FC236}">
                <a16:creationId xmlns:a16="http://schemas.microsoft.com/office/drawing/2014/main" id="{5ED0F9AE-B58F-4716-865A-CED0BCB3C299}"/>
              </a:ext>
            </a:extLst>
          </p:cNvPr>
          <p:cNvSpPr>
            <a:spLocks noGrp="1"/>
          </p:cNvSpPr>
          <p:nvPr>
            <p:ph idx="1"/>
          </p:nvPr>
        </p:nvSpPr>
        <p:spPr/>
        <p:txBody>
          <a:bodyPr/>
          <a:lstStyle/>
          <a:p>
            <a:endParaRPr lang="en-US"/>
          </a:p>
        </p:txBody>
      </p:sp>
      <p:pic>
        <p:nvPicPr>
          <p:cNvPr id="4" name="Picture 3" descr="Job Search Bracket. ">
            <a:extLst>
              <a:ext uri="{FF2B5EF4-FFF2-40B4-BE49-F238E27FC236}">
                <a16:creationId xmlns:a16="http://schemas.microsoft.com/office/drawing/2014/main" id="{160B10EA-BAE3-681C-278D-B7F13F6C57F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9501" y="495534"/>
            <a:ext cx="8484997" cy="6277459"/>
          </a:xfrm>
          <a:prstGeom prst="rect">
            <a:avLst/>
          </a:prstGeom>
          <a:ln w="76200">
            <a:solidFill>
              <a:schemeClr val="accent1"/>
            </a:solidFill>
          </a:ln>
        </p:spPr>
      </p:pic>
    </p:spTree>
    <p:extLst>
      <p:ext uri="{BB962C8B-B14F-4D97-AF65-F5344CB8AC3E}">
        <p14:creationId xmlns:p14="http://schemas.microsoft.com/office/powerpoint/2010/main" val="39301542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Rectangle 2"/>
          <p:cNvSpPr>
            <a:spLocks noGrp="1" noChangeArrowheads="1"/>
          </p:cNvSpPr>
          <p:nvPr>
            <p:ph type="title"/>
          </p:nvPr>
        </p:nvSpPr>
        <p:spPr/>
        <p:txBody>
          <a:bodyPr anchor="ctr"/>
          <a:lstStyle/>
          <a:p>
            <a:pPr algn="l" eaLnBrk="1" hangingPunct="1"/>
            <a:r>
              <a:rPr lang="en-US" dirty="0">
                <a:effectLst/>
                <a:latin typeface="Arial" charset="0"/>
                <a:ea typeface="ＭＳ Ｐゴシック" charset="0"/>
                <a:cs typeface="ＭＳ Ｐゴシック" charset="0"/>
              </a:rPr>
              <a:t>Networking Ideas</a:t>
            </a:r>
          </a:p>
        </p:txBody>
      </p:sp>
      <p:sp>
        <p:nvSpPr>
          <p:cNvPr id="2" name="Content Placeholder 2">
            <a:extLst>
              <a:ext uri="{FF2B5EF4-FFF2-40B4-BE49-F238E27FC236}">
                <a16:creationId xmlns:a16="http://schemas.microsoft.com/office/drawing/2014/main" id="{6E10258B-1EE3-69B4-7B93-43C01732E053}"/>
              </a:ext>
            </a:extLst>
          </p:cNvPr>
          <p:cNvSpPr txBox="1">
            <a:spLocks/>
          </p:cNvSpPr>
          <p:nvPr/>
        </p:nvSpPr>
        <p:spPr>
          <a:xfrm>
            <a:off x="628650" y="1825625"/>
            <a:ext cx="7886700" cy="4351338"/>
          </a:xfrm>
          <a:prstGeom prst="rect">
            <a:avLst/>
          </a:prstGeom>
        </p:spPr>
        <p:txBody>
          <a:bodyPr vert="horz" lIns="91440" tIns="45720" rIns="91440" bIns="45720" rtlCol="0">
            <a:normAutofit fontScale="92500" lnSpcReduction="20000"/>
          </a:bodyPr>
          <a:lstStyle>
            <a:lvl1pPr marL="171450" indent="-171450" algn="l" defTabSz="685800" rtl="0" eaLnBrk="1" latinLnBrk="0" hangingPunct="1">
              <a:lnSpc>
                <a:spcPct val="90000"/>
              </a:lnSpc>
              <a:spcBef>
                <a:spcPts val="750"/>
              </a:spcBef>
              <a:buFont typeface="Arial" panose="020B0604020202020204" pitchFamily="34" charset="0"/>
              <a:buChar char="•"/>
              <a:defRPr sz="2800" b="0" i="0" kern="1200">
                <a:solidFill>
                  <a:schemeClr val="tx1"/>
                </a:solidFill>
                <a:latin typeface="Avenir" panose="02000503020000020003" pitchFamily="2"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800" b="0" i="0" kern="1200">
                <a:solidFill>
                  <a:schemeClr val="tx1"/>
                </a:solidFill>
                <a:latin typeface="Avenir" panose="02000503020000020003" pitchFamily="2"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2800" b="0" i="0" kern="1200">
                <a:solidFill>
                  <a:schemeClr val="tx1"/>
                </a:solidFill>
                <a:latin typeface="Avenir" panose="02000503020000020003" pitchFamily="2"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2800" b="0" i="0" kern="1200">
                <a:solidFill>
                  <a:schemeClr val="tx1"/>
                </a:solidFill>
                <a:latin typeface="Avenir" panose="02000503020000020003" pitchFamily="2"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2800" b="0" i="0" kern="1200">
                <a:solidFill>
                  <a:schemeClr val="tx1"/>
                </a:solidFill>
                <a:latin typeface="Avenir" panose="02000503020000020003" pitchFamily="2"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2600" dirty="0"/>
              <a:t>Board members</a:t>
            </a:r>
          </a:p>
          <a:p>
            <a:r>
              <a:rPr lang="en-US" sz="2600" dirty="0"/>
              <a:t>Mechanic</a:t>
            </a:r>
          </a:p>
          <a:p>
            <a:r>
              <a:rPr lang="en-US" sz="2600" dirty="0"/>
              <a:t>Neighbors</a:t>
            </a:r>
          </a:p>
          <a:p>
            <a:r>
              <a:rPr lang="en-US" sz="2600" dirty="0"/>
              <a:t>Vet</a:t>
            </a:r>
          </a:p>
          <a:p>
            <a:r>
              <a:rPr lang="en-US" sz="2600" dirty="0"/>
              <a:t>Dentist</a:t>
            </a:r>
          </a:p>
          <a:p>
            <a:r>
              <a:rPr lang="en-US" sz="2600" dirty="0"/>
              <a:t>Church members</a:t>
            </a:r>
          </a:p>
          <a:p>
            <a:r>
              <a:rPr lang="en-US" sz="2600" dirty="0"/>
              <a:t>Soccer Parents</a:t>
            </a:r>
          </a:p>
          <a:p>
            <a:r>
              <a:rPr lang="en-US" sz="2600" dirty="0"/>
              <a:t>Grocery Clerk</a:t>
            </a:r>
          </a:p>
          <a:p>
            <a:r>
              <a:rPr lang="en-US" sz="2600" dirty="0"/>
              <a:t>In Laws</a:t>
            </a:r>
          </a:p>
          <a:p>
            <a:r>
              <a:rPr lang="en-US" sz="2600" dirty="0"/>
              <a:t>Beautician</a:t>
            </a:r>
          </a:p>
          <a:p>
            <a:r>
              <a:rPr lang="en-US" sz="2600" dirty="0"/>
              <a:t>Teachers</a:t>
            </a:r>
          </a:p>
          <a:p>
            <a:r>
              <a:rPr lang="en-US" sz="2600" dirty="0"/>
              <a:t>Coach </a:t>
            </a:r>
          </a:p>
        </p:txBody>
      </p:sp>
    </p:spTree>
    <p:extLst>
      <p:ext uri="{BB962C8B-B14F-4D97-AF65-F5344CB8AC3E}">
        <p14:creationId xmlns:p14="http://schemas.microsoft.com/office/powerpoint/2010/main" val="4042834276"/>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p:txBody>
          <a:bodyPr>
            <a:normAutofit/>
          </a:bodyPr>
          <a:lstStyle/>
          <a:p>
            <a:r>
              <a:rPr lang="en-US">
                <a:effectLst/>
              </a:rPr>
              <a:t>Reviewing PCEP/Career Profile	</a:t>
            </a:r>
            <a:r>
              <a:rPr lang="en-US">
                <a:solidFill>
                  <a:srgbClr val="000000"/>
                </a:solidFill>
                <a:effectLst/>
              </a:rPr>
              <a:t>	</a:t>
            </a:r>
          </a:p>
        </p:txBody>
      </p:sp>
      <p:sp>
        <p:nvSpPr>
          <p:cNvPr id="52227" name="Content Placeholder 2"/>
          <p:cNvSpPr>
            <a:spLocks noGrp="1"/>
          </p:cNvSpPr>
          <p:nvPr>
            <p:ph idx="1"/>
          </p:nvPr>
        </p:nvSpPr>
        <p:spPr/>
        <p:txBody>
          <a:bodyPr>
            <a:normAutofit/>
          </a:bodyPr>
          <a:lstStyle/>
          <a:p>
            <a:pPr>
              <a:lnSpc>
                <a:spcPct val="108000"/>
              </a:lnSpc>
              <a:spcAft>
                <a:spcPts val="1200"/>
              </a:spcAft>
              <a:buFont typeface="Wingdings" panose="05000000000000000000" pitchFamily="2" charset="2"/>
              <a:buChar char="Ø"/>
            </a:pPr>
            <a:r>
              <a:rPr lang="en-US" sz="2800">
                <a:effectLst/>
              </a:rPr>
              <a:t>Ask a co-worker to review your PCEP/Career Profile and see what they think of the previous questions </a:t>
            </a:r>
          </a:p>
          <a:p>
            <a:pPr>
              <a:lnSpc>
                <a:spcPct val="108000"/>
              </a:lnSpc>
              <a:spcAft>
                <a:spcPts val="1200"/>
              </a:spcAft>
              <a:buFont typeface="Wingdings" panose="05000000000000000000" pitchFamily="2" charset="2"/>
              <a:buChar char="Ø"/>
            </a:pPr>
            <a:r>
              <a:rPr lang="en-US" sz="2800">
                <a:effectLst/>
              </a:rPr>
              <a:t>Ask the individual/family to review the PCEP/Career Profile and see if it sounds like you’ve captured who he/she is or if there are areas which still need exploration</a:t>
            </a:r>
          </a:p>
        </p:txBody>
      </p:sp>
    </p:spTree>
    <p:extLst>
      <p:ext uri="{BB962C8B-B14F-4D97-AF65-F5344CB8AC3E}">
        <p14:creationId xmlns:p14="http://schemas.microsoft.com/office/powerpoint/2010/main" val="6401018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366376-7777-43BD-E660-86FD36CD6C6D}"/>
              </a:ext>
            </a:extLst>
          </p:cNvPr>
          <p:cNvSpPr>
            <a:spLocks noGrp="1"/>
          </p:cNvSpPr>
          <p:nvPr>
            <p:ph type="title"/>
          </p:nvPr>
        </p:nvSpPr>
        <p:spPr/>
        <p:txBody>
          <a:bodyPr/>
          <a:lstStyle/>
          <a:p>
            <a:r>
              <a:rPr lang="en-US"/>
              <a:t>Where was your first job? </a:t>
            </a:r>
            <a:br>
              <a:rPr lang="en-US"/>
            </a:br>
            <a:endParaRPr lang="en-US"/>
          </a:p>
        </p:txBody>
      </p:sp>
    </p:spTree>
    <p:extLst>
      <p:ext uri="{BB962C8B-B14F-4D97-AF65-F5344CB8AC3E}">
        <p14:creationId xmlns:p14="http://schemas.microsoft.com/office/powerpoint/2010/main" val="7691438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p:txBody>
          <a:bodyPr anchor="ctr">
            <a:normAutofit/>
          </a:bodyPr>
          <a:lstStyle/>
          <a:p>
            <a:pPr eaLnBrk="1" hangingPunct="1"/>
            <a:r>
              <a:rPr lang="en-US">
                <a:effectLst/>
                <a:latin typeface="Tahoma" panose="020B0604030504040204" pitchFamily="34" charset="0"/>
                <a:ea typeface="Tahoma" panose="020B0604030504040204" pitchFamily="34" charset="0"/>
                <a:cs typeface="Tahoma" panose="020B0604030504040204" pitchFamily="34" charset="0"/>
              </a:rPr>
              <a:t>Job Search Methods Yielding Jobs </a:t>
            </a:r>
            <a:r>
              <a:rPr lang="en-US" sz="1800">
                <a:effectLst/>
                <a:latin typeface="Tahoma" panose="020B0604030504040204" pitchFamily="34" charset="0"/>
                <a:ea typeface="Tahoma" panose="020B0604030504040204" pitchFamily="34" charset="0"/>
                <a:cs typeface="Tahoma" panose="020B0604030504040204" pitchFamily="34" charset="0"/>
              </a:rPr>
              <a:t>(Department of Labor)   </a:t>
            </a:r>
            <a:endParaRPr lang="en-US" sz="1600">
              <a:effectLst/>
              <a:latin typeface="Tahoma" panose="020B0604030504040204" pitchFamily="34" charset="0"/>
              <a:ea typeface="Tahoma" panose="020B0604030504040204" pitchFamily="34" charset="0"/>
              <a:cs typeface="Tahoma" panose="020B0604030504040204" pitchFamily="34" charset="0"/>
            </a:endParaRPr>
          </a:p>
        </p:txBody>
      </p:sp>
      <p:sp>
        <p:nvSpPr>
          <p:cNvPr id="116739" name="Rectangle 3"/>
          <p:cNvSpPr>
            <a:spLocks noGrp="1" noChangeArrowheads="1"/>
          </p:cNvSpPr>
          <p:nvPr>
            <p:ph idx="1"/>
          </p:nvPr>
        </p:nvSpPr>
        <p:spPr>
          <a:xfrm>
            <a:off x="628650" y="2119765"/>
            <a:ext cx="7886700" cy="4351338"/>
          </a:xfrm>
        </p:spPr>
        <p:txBody>
          <a:bodyPr>
            <a:normAutofit/>
          </a:bodyPr>
          <a:lstStyle/>
          <a:p>
            <a:pPr eaLnBrk="1" hangingPunct="1"/>
            <a:r>
              <a:rPr lang="en-US" sz="2800">
                <a:effectLst/>
                <a:latin typeface="Tahoma" panose="020B0604030504040204" pitchFamily="34" charset="0"/>
                <a:ea typeface="Tahoma" panose="020B0604030504040204" pitchFamily="34" charset="0"/>
                <a:cs typeface="Tahoma" panose="020B0604030504040204" pitchFamily="34" charset="0"/>
              </a:rPr>
              <a:t>Informal                63%</a:t>
            </a:r>
          </a:p>
          <a:p>
            <a:pPr eaLnBrk="1" hangingPunct="1"/>
            <a:r>
              <a:rPr lang="en-US" sz="2800">
                <a:effectLst/>
                <a:latin typeface="Tahoma" panose="020B0604030504040204" pitchFamily="34" charset="0"/>
                <a:ea typeface="Tahoma" panose="020B0604030504040204" pitchFamily="34" charset="0"/>
                <a:cs typeface="Tahoma" panose="020B0604030504040204" pitchFamily="34" charset="0"/>
              </a:rPr>
              <a:t>Want Ads              14%</a:t>
            </a:r>
          </a:p>
          <a:p>
            <a:pPr eaLnBrk="1" hangingPunct="1"/>
            <a:r>
              <a:rPr lang="en-US" sz="2800">
                <a:effectLst/>
                <a:latin typeface="Tahoma" panose="020B0604030504040204" pitchFamily="34" charset="0"/>
                <a:ea typeface="Tahoma" panose="020B0604030504040204" pitchFamily="34" charset="0"/>
                <a:cs typeface="Tahoma" panose="020B0604030504040204" pitchFamily="34" charset="0"/>
              </a:rPr>
              <a:t>Agencies               12%</a:t>
            </a:r>
          </a:p>
          <a:p>
            <a:pPr eaLnBrk="1" hangingPunct="1"/>
            <a:r>
              <a:rPr lang="en-US" sz="2800">
                <a:effectLst/>
                <a:latin typeface="Tahoma" panose="020B0604030504040204" pitchFamily="34" charset="0"/>
                <a:ea typeface="Tahoma" panose="020B0604030504040204" pitchFamily="34" charset="0"/>
                <a:cs typeface="Tahoma" panose="020B0604030504040204" pitchFamily="34" charset="0"/>
              </a:rPr>
              <a:t>Other                    11%  </a:t>
            </a:r>
          </a:p>
        </p:txBody>
      </p:sp>
    </p:spTree>
    <p:extLst>
      <p:ext uri="{BB962C8B-B14F-4D97-AF65-F5344CB8AC3E}">
        <p14:creationId xmlns:p14="http://schemas.microsoft.com/office/powerpoint/2010/main" val="25812576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p:txBody>
          <a:bodyPr vert="horz" lIns="91440" tIns="45720" rIns="91440" bIns="45720" rtlCol="0" anchor="ctr">
            <a:normAutofit/>
          </a:bodyPr>
          <a:lstStyle/>
          <a:p>
            <a:r>
              <a:rPr lang="en-US" dirty="0">
                <a:effectLst/>
                <a:latin typeface="Tahoma" panose="020B0604030504040204" pitchFamily="34" charset="0"/>
                <a:ea typeface="Tahoma" panose="020B0604030504040204" pitchFamily="34" charset="0"/>
                <a:cs typeface="Tahoma" panose="020B0604030504040204" pitchFamily="34" charset="0"/>
              </a:rPr>
              <a:t>Networking</a:t>
            </a:r>
          </a:p>
        </p:txBody>
      </p:sp>
      <p:graphicFrame>
        <p:nvGraphicFramePr>
          <p:cNvPr id="118789" name="Rectangle 4" descr="Always be ready to explain what you do. (2-3 sentences). Get involved and participate. Listen. ">
            <a:extLst>
              <a:ext uri="{FF2B5EF4-FFF2-40B4-BE49-F238E27FC236}">
                <a16:creationId xmlns:a16="http://schemas.microsoft.com/office/drawing/2014/main" id="{EB318C93-61C4-4963-99C7-5968A5411693}"/>
              </a:ext>
            </a:extLst>
          </p:cNvPr>
          <p:cNvGraphicFramePr/>
          <p:nvPr>
            <p:extLst>
              <p:ext uri="{D42A27DB-BD31-4B8C-83A1-F6EECF244321}">
                <p14:modId xmlns:p14="http://schemas.microsoft.com/office/powerpoint/2010/main" val="425522845"/>
              </p:ext>
            </p:extLst>
          </p:nvPr>
        </p:nvGraphicFramePr>
        <p:xfrm>
          <a:off x="685800" y="1731963"/>
          <a:ext cx="7765256" cy="40592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010276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6128CF-3259-497E-B60C-17D24A707C34}"/>
              </a:ext>
            </a:extLst>
          </p:cNvPr>
          <p:cNvSpPr>
            <a:spLocks noGrp="1"/>
          </p:cNvSpPr>
          <p:nvPr>
            <p:ph type="title"/>
          </p:nvPr>
        </p:nvSpPr>
        <p:spPr/>
        <p:txBody>
          <a:bodyPr/>
          <a:lstStyle/>
          <a:p>
            <a:r>
              <a:rPr lang="en-US">
                <a:effectLst/>
              </a:rPr>
              <a:t>Breakout Room Activity </a:t>
            </a:r>
          </a:p>
        </p:txBody>
      </p:sp>
      <p:sp>
        <p:nvSpPr>
          <p:cNvPr id="3" name="Text Placeholder 2">
            <a:extLst>
              <a:ext uri="{FF2B5EF4-FFF2-40B4-BE49-F238E27FC236}">
                <a16:creationId xmlns:a16="http://schemas.microsoft.com/office/drawing/2014/main" id="{E8AA334F-4FD0-4E60-8A63-2673C1AEED8C}"/>
              </a:ext>
            </a:extLst>
          </p:cNvPr>
          <p:cNvSpPr>
            <a:spLocks noGrp="1"/>
          </p:cNvSpPr>
          <p:nvPr>
            <p:ph idx="1"/>
          </p:nvPr>
        </p:nvSpPr>
        <p:spPr>
          <a:xfrm>
            <a:off x="838200" y="2438400"/>
            <a:ext cx="7886700" cy="2822575"/>
          </a:xfrm>
          <a:solidFill>
            <a:schemeClr val="accent1">
              <a:lumMod val="75000"/>
            </a:schemeClr>
          </a:solidFill>
        </p:spPr>
        <p:txBody>
          <a:bodyPr>
            <a:normAutofit/>
          </a:bodyPr>
          <a:lstStyle/>
          <a:p>
            <a:pPr marL="0" indent="0">
              <a:lnSpc>
                <a:spcPct val="108000"/>
              </a:lnSpc>
              <a:buNone/>
            </a:pPr>
            <a:r>
              <a:rPr lang="en-US" sz="4000" b="1" dirty="0">
                <a:effectLst/>
              </a:rPr>
              <a:t>How do you answer the question “What do you do?” in general conversation or at a networking event? </a:t>
            </a:r>
          </a:p>
          <a:p>
            <a:pPr>
              <a:lnSpc>
                <a:spcPct val="108000"/>
              </a:lnSpc>
            </a:pPr>
            <a:endParaRPr lang="en-US" dirty="0">
              <a:effectLst/>
            </a:endParaRPr>
          </a:p>
        </p:txBody>
      </p:sp>
    </p:spTree>
    <p:extLst>
      <p:ext uri="{BB962C8B-B14F-4D97-AF65-F5344CB8AC3E}">
        <p14:creationId xmlns:p14="http://schemas.microsoft.com/office/powerpoint/2010/main" val="30439038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72CA04-E304-438C-BF52-A918568217DD}"/>
              </a:ext>
            </a:extLst>
          </p:cNvPr>
          <p:cNvSpPr>
            <a:spLocks noGrp="1"/>
          </p:cNvSpPr>
          <p:nvPr>
            <p:ph type="title"/>
          </p:nvPr>
        </p:nvSpPr>
        <p:spPr>
          <a:xfrm>
            <a:off x="990600" y="2438400"/>
            <a:ext cx="7886700" cy="1325563"/>
          </a:xfrm>
        </p:spPr>
        <p:txBody>
          <a:bodyPr>
            <a:normAutofit/>
          </a:bodyPr>
          <a:lstStyle/>
          <a:p>
            <a:r>
              <a:rPr lang="en-US">
                <a:effectLst/>
              </a:rPr>
              <a:t>Connecting what you KNOW with where to GO</a:t>
            </a:r>
          </a:p>
        </p:txBody>
      </p:sp>
    </p:spTree>
    <p:extLst>
      <p:ext uri="{BB962C8B-B14F-4D97-AF65-F5344CB8AC3E}">
        <p14:creationId xmlns:p14="http://schemas.microsoft.com/office/powerpoint/2010/main" val="13268463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36538"/>
            <a:ext cx="7886700" cy="1325563"/>
          </a:xfrm>
        </p:spPr>
        <p:txBody>
          <a:bodyPr/>
          <a:lstStyle/>
          <a:p>
            <a:r>
              <a:rPr lang="en-US">
                <a:effectLst/>
              </a:rPr>
              <a:t>Ellie’s Customized Job</a:t>
            </a:r>
          </a:p>
        </p:txBody>
      </p:sp>
      <p:pic>
        <p:nvPicPr>
          <p:cNvPr id="3" name="Online Media 2" title="Employment Files: Ellie">
            <a:hlinkClick r:id="" action="ppaction://media"/>
            <a:extLst>
              <a:ext uri="{FF2B5EF4-FFF2-40B4-BE49-F238E27FC236}">
                <a16:creationId xmlns:a16="http://schemas.microsoft.com/office/drawing/2014/main" id="{E76155C4-3B83-7A5B-14F9-211D2F0ACCAE}"/>
              </a:ext>
            </a:extLst>
          </p:cNvPr>
          <p:cNvPicPr>
            <a:picLocks noRot="1" noChangeAspect="1"/>
          </p:cNvPicPr>
          <p:nvPr>
            <a:videoFile r:link="rId1"/>
          </p:nvPr>
        </p:nvPicPr>
        <p:blipFill>
          <a:blip r:embed="rId4"/>
          <a:stretch>
            <a:fillRect/>
          </a:stretch>
        </p:blipFill>
        <p:spPr>
          <a:xfrm>
            <a:off x="0" y="846138"/>
            <a:ext cx="9144000" cy="5165725"/>
          </a:xfrm>
          <a:prstGeom prst="rect">
            <a:avLst/>
          </a:prstGeom>
        </p:spPr>
      </p:pic>
    </p:spTree>
    <p:extLst>
      <p:ext uri="{BB962C8B-B14F-4D97-AF65-F5344CB8AC3E}">
        <p14:creationId xmlns:p14="http://schemas.microsoft.com/office/powerpoint/2010/main" val="1327492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06363"/>
            <a:ext cx="7886700" cy="1325563"/>
          </a:xfrm>
        </p:spPr>
        <p:txBody>
          <a:bodyPr>
            <a:normAutofit/>
          </a:bodyPr>
          <a:lstStyle/>
          <a:p>
            <a:r>
              <a:rPr lang="en-US">
                <a:effectLst/>
              </a:rPr>
              <a:t>Ellie &amp; the </a:t>
            </a:r>
            <a:r>
              <a:rPr lang="en-US" i="1">
                <a:effectLst/>
              </a:rPr>
              <a:t>Why’s</a:t>
            </a:r>
            <a:r>
              <a:rPr lang="en-US">
                <a:effectLst/>
              </a:rPr>
              <a:t> of where to go</a:t>
            </a:r>
          </a:p>
        </p:txBody>
      </p:sp>
      <p:sp>
        <p:nvSpPr>
          <p:cNvPr id="3" name="Content Placeholder 2"/>
          <p:cNvSpPr>
            <a:spLocks noGrp="1"/>
          </p:cNvSpPr>
          <p:nvPr>
            <p:ph idx="1"/>
          </p:nvPr>
        </p:nvSpPr>
        <p:spPr>
          <a:xfrm>
            <a:off x="304800" y="1219200"/>
            <a:ext cx="8839200" cy="4957763"/>
          </a:xfrm>
        </p:spPr>
        <p:txBody>
          <a:bodyPr>
            <a:noAutofit/>
          </a:bodyPr>
          <a:lstStyle/>
          <a:p>
            <a:pPr lvl="0">
              <a:lnSpc>
                <a:spcPct val="108000"/>
              </a:lnSpc>
            </a:pPr>
            <a:r>
              <a:rPr lang="en-US" sz="2400">
                <a:effectLst/>
              </a:rPr>
              <a:t>Wide variety of tasks and opportunities</a:t>
            </a:r>
          </a:p>
          <a:p>
            <a:pPr lvl="0">
              <a:lnSpc>
                <a:spcPct val="108000"/>
              </a:lnSpc>
            </a:pPr>
            <a:r>
              <a:rPr lang="en-US" sz="2400">
                <a:effectLst/>
              </a:rPr>
              <a:t>She had really strong memories of YMCA activities from her childhood </a:t>
            </a:r>
          </a:p>
          <a:p>
            <a:pPr lvl="1">
              <a:lnSpc>
                <a:spcPct val="108000"/>
              </a:lnSpc>
            </a:pPr>
            <a:r>
              <a:rPr lang="en-US" sz="2400">
                <a:effectLst/>
              </a:rPr>
              <a:t>Employees get a free membership &amp; she was excited about the possibilities of this perk!</a:t>
            </a:r>
          </a:p>
          <a:p>
            <a:pPr lvl="0">
              <a:lnSpc>
                <a:spcPct val="108000"/>
              </a:lnSpc>
            </a:pPr>
            <a:r>
              <a:rPr lang="en-US" sz="2400">
                <a:effectLst/>
              </a:rPr>
              <a:t>Looking for businesses on TARC 3 route (transportation)</a:t>
            </a:r>
          </a:p>
          <a:p>
            <a:pPr lvl="0">
              <a:lnSpc>
                <a:spcPct val="108000"/>
              </a:lnSpc>
            </a:pPr>
            <a:r>
              <a:rPr lang="en-US" sz="2400">
                <a:effectLst/>
              </a:rPr>
              <a:t>Looking for place where the culture is to look out for each other</a:t>
            </a:r>
          </a:p>
          <a:p>
            <a:pPr lvl="0">
              <a:lnSpc>
                <a:spcPct val="108000"/>
              </a:lnSpc>
            </a:pPr>
            <a:r>
              <a:rPr lang="en-US" sz="2400">
                <a:effectLst/>
              </a:rPr>
              <a:t>“Membership” culture/value was important – among staff &amp; Y members</a:t>
            </a:r>
          </a:p>
          <a:p>
            <a:pPr lvl="0">
              <a:lnSpc>
                <a:spcPct val="108000"/>
              </a:lnSpc>
            </a:pPr>
            <a:r>
              <a:rPr lang="en-US" sz="2400">
                <a:effectLst/>
              </a:rPr>
              <a:t>Listening to an openness to new ideas</a:t>
            </a:r>
          </a:p>
          <a:p>
            <a:pPr lvl="0">
              <a:lnSpc>
                <a:spcPct val="108000"/>
              </a:lnSpc>
            </a:pPr>
            <a:r>
              <a:rPr lang="en-US" sz="2400">
                <a:effectLst/>
              </a:rPr>
              <a:t>Possibility of being around lots of people – social interaction</a:t>
            </a:r>
          </a:p>
        </p:txBody>
      </p:sp>
    </p:spTree>
    <p:extLst>
      <p:ext uri="{BB962C8B-B14F-4D97-AF65-F5344CB8AC3E}">
        <p14:creationId xmlns:p14="http://schemas.microsoft.com/office/powerpoint/2010/main" val="35482217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effectLst/>
              </a:rPr>
              <a:t>Megan’s Story</a:t>
            </a:r>
          </a:p>
        </p:txBody>
      </p:sp>
      <p:sp>
        <p:nvSpPr>
          <p:cNvPr id="3" name="Content Placeholder 2"/>
          <p:cNvSpPr>
            <a:spLocks noGrp="1"/>
          </p:cNvSpPr>
          <p:nvPr>
            <p:ph idx="1"/>
          </p:nvPr>
        </p:nvSpPr>
        <p:spPr/>
        <p:txBody>
          <a:bodyPr/>
          <a:lstStyle/>
          <a:p>
            <a:r>
              <a:rPr lang="en-US">
                <a:hlinkClick r:id="rId2"/>
              </a:rPr>
              <a:t>https://independenceplaceky.org/</a:t>
            </a:r>
            <a:endParaRPr lang="en-US"/>
          </a:p>
          <a:p>
            <a:endParaRPr lang="en-US"/>
          </a:p>
          <a:p>
            <a:r>
              <a:rPr lang="en-US">
                <a:hlinkClick r:id="rId3"/>
              </a:rPr>
              <a:t>https://vimeo.com/272830635</a:t>
            </a:r>
            <a:r>
              <a:rPr lang="en-US"/>
              <a:t> </a:t>
            </a:r>
          </a:p>
        </p:txBody>
      </p:sp>
    </p:spTree>
    <p:extLst>
      <p:ext uri="{BB962C8B-B14F-4D97-AF65-F5344CB8AC3E}">
        <p14:creationId xmlns:p14="http://schemas.microsoft.com/office/powerpoint/2010/main" val="12723355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effectLst/>
              </a:rPr>
              <a:t>Megan &amp; the </a:t>
            </a:r>
            <a:r>
              <a:rPr lang="en-US" i="1">
                <a:effectLst/>
              </a:rPr>
              <a:t>Why’s</a:t>
            </a:r>
            <a:r>
              <a:rPr lang="en-US">
                <a:effectLst/>
              </a:rPr>
              <a:t> of where to go</a:t>
            </a:r>
          </a:p>
        </p:txBody>
      </p:sp>
      <p:sp>
        <p:nvSpPr>
          <p:cNvPr id="3" name="Content Placeholder 2"/>
          <p:cNvSpPr>
            <a:spLocks noGrp="1"/>
          </p:cNvSpPr>
          <p:nvPr>
            <p:ph idx="1"/>
          </p:nvPr>
        </p:nvSpPr>
        <p:spPr>
          <a:xfrm>
            <a:off x="628650" y="1460499"/>
            <a:ext cx="7886700" cy="5032375"/>
          </a:xfrm>
        </p:spPr>
        <p:txBody>
          <a:bodyPr>
            <a:normAutofit fontScale="92500"/>
          </a:bodyPr>
          <a:lstStyle/>
          <a:p>
            <a:r>
              <a:rPr lang="en-US" sz="3000">
                <a:effectLst/>
              </a:rPr>
              <a:t>She loves to bake</a:t>
            </a:r>
          </a:p>
          <a:p>
            <a:r>
              <a:rPr lang="en-US" sz="3000">
                <a:effectLst/>
              </a:rPr>
              <a:t>Being busy &amp; focused helps to keep the symptoms at bay. This is a busy bakery/catering company.</a:t>
            </a:r>
          </a:p>
          <a:p>
            <a:r>
              <a:rPr lang="en-US" sz="3000">
                <a:effectLst/>
              </a:rPr>
              <a:t>Small business and ES could talk directly to the owner about her business and hiring needs</a:t>
            </a:r>
          </a:p>
          <a:p>
            <a:r>
              <a:rPr lang="en-US" sz="3000">
                <a:effectLst/>
              </a:rPr>
              <a:t>There is plenty of work to do, ES had belief that she would be valued for her work/contribution</a:t>
            </a:r>
          </a:p>
          <a:p>
            <a:r>
              <a:rPr lang="en-US" sz="3000">
                <a:effectLst/>
              </a:rPr>
              <a:t>Local business</a:t>
            </a:r>
          </a:p>
          <a:p>
            <a:pPr marL="0" indent="0">
              <a:buNone/>
            </a:pPr>
            <a:endParaRPr lang="en-US" sz="3000">
              <a:effectLst/>
            </a:endParaRPr>
          </a:p>
          <a:p>
            <a:pPr>
              <a:buFont typeface="Wingdings" panose="05000000000000000000" pitchFamily="2" charset="2"/>
              <a:buChar char="Ø"/>
            </a:pPr>
            <a:r>
              <a:rPr lang="en-US" sz="3000">
                <a:solidFill>
                  <a:schemeClr val="tx2"/>
                </a:solidFill>
                <a:effectLst/>
              </a:rPr>
              <a:t>Sarah: “Megan is passionate about baking”</a:t>
            </a:r>
            <a:br>
              <a:rPr lang="en-US" sz="3000">
                <a:solidFill>
                  <a:schemeClr val="tx2"/>
                </a:solidFill>
                <a:effectLst/>
              </a:rPr>
            </a:br>
            <a:r>
              <a:rPr lang="en-US" sz="3000">
                <a:solidFill>
                  <a:schemeClr val="tx2"/>
                </a:solidFill>
                <a:effectLst/>
              </a:rPr>
              <a:t>Business Owner: “Well, I need some of that!”</a:t>
            </a:r>
          </a:p>
          <a:p>
            <a:pPr marL="0" indent="0">
              <a:buNone/>
            </a:pPr>
            <a:endParaRPr lang="en-US">
              <a:effectLst/>
            </a:endParaRPr>
          </a:p>
        </p:txBody>
      </p:sp>
    </p:spTree>
    <p:extLst>
      <p:ext uri="{BB962C8B-B14F-4D97-AF65-F5344CB8AC3E}">
        <p14:creationId xmlns:p14="http://schemas.microsoft.com/office/powerpoint/2010/main" val="11391890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2">
            <a:extLst>
              <a:ext uri="{FF2B5EF4-FFF2-40B4-BE49-F238E27FC236}">
                <a16:creationId xmlns:a16="http://schemas.microsoft.com/office/drawing/2014/main" id="{D940B2EC-516E-4D7F-9B12-A7C0015A7B81}"/>
              </a:ext>
            </a:extLst>
          </p:cNvPr>
          <p:cNvSpPr>
            <a:spLocks noGrp="1" noChangeArrowheads="1"/>
          </p:cNvSpPr>
          <p:nvPr>
            <p:ph type="title"/>
          </p:nvPr>
        </p:nvSpPr>
        <p:spPr>
          <a:xfrm>
            <a:off x="209550" y="-152400"/>
            <a:ext cx="7886700" cy="1325563"/>
          </a:xfrm>
        </p:spPr>
        <p:txBody>
          <a:bodyPr anchor="ctr">
            <a:normAutofit/>
          </a:bodyPr>
          <a:lstStyle/>
          <a:p>
            <a:pPr eaLnBrk="1" hangingPunct="1"/>
            <a:r>
              <a:rPr lang="en-US">
                <a:effectLst/>
                <a:ea typeface="ＭＳ Ｐゴシック" charset="0"/>
                <a:cs typeface="ＭＳ Ｐゴシック" charset="0"/>
              </a:rPr>
              <a:t>Conversation starters</a:t>
            </a:r>
          </a:p>
        </p:txBody>
      </p:sp>
      <p:graphicFrame>
        <p:nvGraphicFramePr>
          <p:cNvPr id="18" name="Content Placeholder 2" descr="Conversation starters such as where do you find or recruit employees? Creates opportunity to dsiucss the service provied. ">
            <a:extLst>
              <a:ext uri="{FF2B5EF4-FFF2-40B4-BE49-F238E27FC236}">
                <a16:creationId xmlns:a16="http://schemas.microsoft.com/office/drawing/2014/main" id="{60240937-31C2-0EC1-9262-CA067A943168}"/>
              </a:ext>
            </a:extLst>
          </p:cNvPr>
          <p:cNvGraphicFramePr>
            <a:graphicFrameLocks noGrp="1"/>
          </p:cNvGraphicFramePr>
          <p:nvPr>
            <p:ph idx="1"/>
            <p:extLst>
              <p:ext uri="{D42A27DB-BD31-4B8C-83A1-F6EECF244321}">
                <p14:modId xmlns:p14="http://schemas.microsoft.com/office/powerpoint/2010/main" val="4196236393"/>
              </p:ext>
            </p:extLst>
          </p:nvPr>
        </p:nvGraphicFramePr>
        <p:xfrm>
          <a:off x="-304800" y="838200"/>
          <a:ext cx="8915400" cy="5943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416068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effectLst/>
              </a:rPr>
              <a:t>Communication is key</a:t>
            </a:r>
          </a:p>
        </p:txBody>
      </p:sp>
      <p:sp>
        <p:nvSpPr>
          <p:cNvPr id="3" name="Content Placeholder 2"/>
          <p:cNvSpPr>
            <a:spLocks noGrp="1"/>
          </p:cNvSpPr>
          <p:nvPr>
            <p:ph idx="1"/>
          </p:nvPr>
        </p:nvSpPr>
        <p:spPr/>
        <p:txBody>
          <a:bodyPr>
            <a:normAutofit/>
          </a:bodyPr>
          <a:lstStyle/>
          <a:p>
            <a:r>
              <a:rPr lang="en-US">
                <a:effectLst/>
              </a:rPr>
              <a:t>Activity notes must be turned into OVR (non IPS)</a:t>
            </a:r>
          </a:p>
          <a:p>
            <a:r>
              <a:rPr lang="en-US">
                <a:effectLst/>
              </a:rPr>
              <a:t>PCEP should also be turned into Case Manager</a:t>
            </a:r>
          </a:p>
          <a:p>
            <a:r>
              <a:rPr lang="en-US">
                <a:effectLst/>
              </a:rPr>
              <a:t>IPS requires routine meetings between ES &amp; VRC, ES &amp; treatment team</a:t>
            </a:r>
          </a:p>
          <a:p>
            <a:pPr lvl="1"/>
            <a:r>
              <a:rPr lang="en-US">
                <a:effectLst/>
              </a:rPr>
              <a:t>Other SE programs should look at similar practice</a:t>
            </a:r>
          </a:p>
        </p:txBody>
      </p:sp>
    </p:spTree>
    <p:extLst>
      <p:ext uri="{BB962C8B-B14F-4D97-AF65-F5344CB8AC3E}">
        <p14:creationId xmlns:p14="http://schemas.microsoft.com/office/powerpoint/2010/main" val="15505000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4800" y="18255"/>
            <a:ext cx="7886700" cy="1325563"/>
          </a:xfrm>
        </p:spPr>
        <p:txBody>
          <a:bodyPr>
            <a:normAutofit/>
          </a:bodyPr>
          <a:lstStyle/>
          <a:p>
            <a:r>
              <a:rPr lang="en-US" sz="3200">
                <a:effectLst/>
                <a:latin typeface="Tahoma" panose="020B0604030504040204" pitchFamily="34" charset="0"/>
                <a:ea typeface="Tahoma" panose="020B0604030504040204" pitchFamily="34" charset="0"/>
                <a:cs typeface="Tahoma" panose="020B0604030504040204" pitchFamily="34" charset="0"/>
              </a:rPr>
              <a:t>Leading Questions – Customized Employment</a:t>
            </a:r>
          </a:p>
        </p:txBody>
      </p:sp>
      <p:sp>
        <p:nvSpPr>
          <p:cNvPr id="6" name="Content Placeholder 5"/>
          <p:cNvSpPr>
            <a:spLocks noGrp="1"/>
          </p:cNvSpPr>
          <p:nvPr>
            <p:ph idx="1"/>
          </p:nvPr>
        </p:nvSpPr>
        <p:spPr>
          <a:xfrm>
            <a:off x="0" y="1447800"/>
            <a:ext cx="9144000" cy="5620545"/>
          </a:xfrm>
        </p:spPr>
        <p:txBody>
          <a:bodyPr numCol="2">
            <a:noAutofit/>
          </a:bodyPr>
          <a:lstStyle/>
          <a:p>
            <a:pPr>
              <a:lnSpc>
                <a:spcPct val="108000"/>
              </a:lnSpc>
            </a:pPr>
            <a:r>
              <a:rPr lang="en-US" sz="2000">
                <a:effectLst/>
                <a:latin typeface="Tahoma" panose="020B0604030504040204" pitchFamily="34" charset="0"/>
                <a:ea typeface="Tahoma" panose="020B0604030504040204" pitchFamily="34" charset="0"/>
                <a:cs typeface="Tahoma" panose="020B0604030504040204" pitchFamily="34" charset="0"/>
              </a:rPr>
              <a:t>Can you tell me about your business, the products, &amp; services? </a:t>
            </a:r>
          </a:p>
          <a:p>
            <a:pPr>
              <a:lnSpc>
                <a:spcPct val="108000"/>
              </a:lnSpc>
            </a:pPr>
            <a:r>
              <a:rPr lang="en-US" sz="2000">
                <a:effectLst/>
                <a:latin typeface="Tahoma" panose="020B0604030504040204" pitchFamily="34" charset="0"/>
                <a:ea typeface="Tahoma" panose="020B0604030504040204" pitchFamily="34" charset="0"/>
                <a:cs typeface="Tahoma" panose="020B0604030504040204" pitchFamily="34" charset="0"/>
              </a:rPr>
              <a:t>What is most important to your company?</a:t>
            </a:r>
          </a:p>
          <a:p>
            <a:pPr>
              <a:lnSpc>
                <a:spcPct val="108000"/>
              </a:lnSpc>
            </a:pPr>
            <a:r>
              <a:rPr lang="en-US" sz="2000">
                <a:effectLst/>
                <a:latin typeface="Tahoma" panose="020B0604030504040204" pitchFamily="34" charset="0"/>
                <a:ea typeface="Tahoma" panose="020B0604030504040204" pitchFamily="34" charset="0"/>
                <a:cs typeface="Tahoma" panose="020B0604030504040204" pitchFamily="34" charset="0"/>
              </a:rPr>
              <a:t>What types of work are done here?</a:t>
            </a:r>
          </a:p>
          <a:p>
            <a:pPr>
              <a:lnSpc>
                <a:spcPct val="108000"/>
              </a:lnSpc>
            </a:pPr>
            <a:r>
              <a:rPr lang="en-US" sz="2000">
                <a:effectLst/>
                <a:latin typeface="Tahoma" panose="020B0604030504040204" pitchFamily="34" charset="0"/>
                <a:ea typeface="Tahoma" panose="020B0604030504040204" pitchFamily="34" charset="0"/>
                <a:cs typeface="Tahoma" panose="020B0604030504040204" pitchFamily="34" charset="0"/>
              </a:rPr>
              <a:t>What about additional tasks - things that happen when people have time to do them? </a:t>
            </a:r>
          </a:p>
          <a:p>
            <a:pPr>
              <a:lnSpc>
                <a:spcPct val="108000"/>
              </a:lnSpc>
            </a:pPr>
            <a:r>
              <a:rPr lang="en-US" sz="2000">
                <a:effectLst/>
                <a:latin typeface="Tahoma" panose="020B0604030504040204" pitchFamily="34" charset="0"/>
                <a:ea typeface="Tahoma" panose="020B0604030504040204" pitchFamily="34" charset="0"/>
                <a:cs typeface="Tahoma" panose="020B0604030504040204" pitchFamily="34" charset="0"/>
              </a:rPr>
              <a:t>What happens when those things don’t happen as needed? </a:t>
            </a:r>
          </a:p>
          <a:p>
            <a:pPr>
              <a:lnSpc>
                <a:spcPct val="108000"/>
              </a:lnSpc>
            </a:pPr>
            <a:r>
              <a:rPr lang="en-US" sz="2000">
                <a:effectLst/>
                <a:latin typeface="Tahoma" panose="020B0604030504040204" pitchFamily="34" charset="0"/>
                <a:ea typeface="Tahoma" panose="020B0604030504040204" pitchFamily="34" charset="0"/>
                <a:cs typeface="Tahoma" panose="020B0604030504040204" pitchFamily="34" charset="0"/>
              </a:rPr>
              <a:t>Are there tasks that you need to be completed more efficiently or timely?</a:t>
            </a:r>
          </a:p>
          <a:p>
            <a:pPr>
              <a:lnSpc>
                <a:spcPct val="108000"/>
              </a:lnSpc>
            </a:pPr>
            <a:endParaRPr lang="en-US" sz="2000">
              <a:effectLst/>
              <a:latin typeface="Tahoma" panose="020B0604030504040204" pitchFamily="34" charset="0"/>
              <a:ea typeface="Tahoma" panose="020B0604030504040204" pitchFamily="34" charset="0"/>
              <a:cs typeface="Tahoma" panose="020B0604030504040204" pitchFamily="34" charset="0"/>
            </a:endParaRPr>
          </a:p>
          <a:p>
            <a:pPr>
              <a:lnSpc>
                <a:spcPct val="108000"/>
              </a:lnSpc>
            </a:pPr>
            <a:endParaRPr lang="en-US" sz="2000">
              <a:latin typeface="Tahoma" panose="020B0604030504040204" pitchFamily="34" charset="0"/>
              <a:ea typeface="Tahoma" panose="020B0604030504040204" pitchFamily="34" charset="0"/>
              <a:cs typeface="Tahoma" panose="020B0604030504040204" pitchFamily="34" charset="0"/>
            </a:endParaRPr>
          </a:p>
          <a:p>
            <a:pPr>
              <a:lnSpc>
                <a:spcPct val="108000"/>
              </a:lnSpc>
            </a:pPr>
            <a:r>
              <a:rPr lang="en-US" sz="2000">
                <a:effectLst/>
                <a:latin typeface="Tahoma" panose="020B0604030504040204" pitchFamily="34" charset="0"/>
                <a:ea typeface="Tahoma" panose="020B0604030504040204" pitchFamily="34" charset="0"/>
                <a:cs typeface="Tahoma" panose="020B0604030504040204" pitchFamily="34" charset="0"/>
              </a:rPr>
              <a:t>Can we talk about ways my client might contribute to your company in a  manner I think you’ll find very useful? (If already mentioned now talk about the client &amp; what s/he could contribute).</a:t>
            </a:r>
          </a:p>
          <a:p>
            <a:pPr>
              <a:lnSpc>
                <a:spcPct val="108000"/>
              </a:lnSpc>
            </a:pPr>
            <a:r>
              <a:rPr lang="en-US" sz="2000">
                <a:effectLst/>
                <a:latin typeface="Tahoma" panose="020B0604030504040204" pitchFamily="34" charset="0"/>
                <a:ea typeface="Tahoma" panose="020B0604030504040204" pitchFamily="34" charset="0"/>
                <a:cs typeface="Tahoma" panose="020B0604030504040204" pitchFamily="34" charset="0"/>
              </a:rPr>
              <a:t>Could I set up a time to tour your business and also see these tasks more in depth? (If no tasks mentioned, then begin with general tour to further the conversation).</a:t>
            </a:r>
          </a:p>
        </p:txBody>
      </p:sp>
    </p:spTree>
    <p:extLst>
      <p:ext uri="{BB962C8B-B14F-4D97-AF65-F5344CB8AC3E}">
        <p14:creationId xmlns:p14="http://schemas.microsoft.com/office/powerpoint/2010/main" val="39635577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effectLst/>
              </a:rPr>
              <a:t>Leading Questions – Labor Market</a:t>
            </a:r>
          </a:p>
        </p:txBody>
      </p:sp>
      <p:sp>
        <p:nvSpPr>
          <p:cNvPr id="3" name="Content Placeholder 2"/>
          <p:cNvSpPr>
            <a:spLocks noGrp="1"/>
          </p:cNvSpPr>
          <p:nvPr>
            <p:ph idx="1"/>
          </p:nvPr>
        </p:nvSpPr>
        <p:spPr>
          <a:xfrm>
            <a:off x="304800" y="1825625"/>
            <a:ext cx="8210550" cy="4351338"/>
          </a:xfrm>
        </p:spPr>
        <p:txBody>
          <a:bodyPr>
            <a:normAutofit/>
          </a:bodyPr>
          <a:lstStyle/>
          <a:p>
            <a:r>
              <a:rPr lang="en-US">
                <a:solidFill>
                  <a:schemeClr val="tx1"/>
                </a:solidFill>
                <a:effectLst/>
              </a:rPr>
              <a:t>What type of work do you do here?</a:t>
            </a:r>
          </a:p>
          <a:p>
            <a:r>
              <a:rPr lang="en-US">
                <a:solidFill>
                  <a:schemeClr val="tx1"/>
                </a:solidFill>
                <a:effectLst/>
              </a:rPr>
              <a:t>What’s most important to your company?</a:t>
            </a:r>
          </a:p>
          <a:p>
            <a:r>
              <a:rPr lang="en-US">
                <a:solidFill>
                  <a:schemeClr val="tx1"/>
                </a:solidFill>
                <a:effectLst/>
              </a:rPr>
              <a:t>What skill sets do you look for when hiring? What about experience &amp; education?</a:t>
            </a:r>
          </a:p>
          <a:p>
            <a:r>
              <a:rPr lang="en-US">
                <a:solidFill>
                  <a:schemeClr val="tx1"/>
                </a:solidFill>
                <a:effectLst/>
              </a:rPr>
              <a:t>What openings do you have now? Do you foresee other openings in the near future?</a:t>
            </a:r>
          </a:p>
          <a:p>
            <a:r>
              <a:rPr lang="en-US">
                <a:solidFill>
                  <a:schemeClr val="tx1"/>
                </a:solidFill>
                <a:effectLst/>
              </a:rPr>
              <a:t>What is your hiring process?</a:t>
            </a:r>
          </a:p>
          <a:p>
            <a:endParaRPr lang="en-US">
              <a:effectLst/>
            </a:endParaRPr>
          </a:p>
        </p:txBody>
      </p:sp>
    </p:spTree>
    <p:extLst>
      <p:ext uri="{BB962C8B-B14F-4D97-AF65-F5344CB8AC3E}">
        <p14:creationId xmlns:p14="http://schemas.microsoft.com/office/powerpoint/2010/main" val="492997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A501632-A4A4-4A93-AFA9-F4A6E42E8D20}"/>
              </a:ext>
            </a:extLst>
          </p:cNvPr>
          <p:cNvSpPr>
            <a:spLocks noGrp="1"/>
          </p:cNvSpPr>
          <p:nvPr>
            <p:ph type="title"/>
          </p:nvPr>
        </p:nvSpPr>
        <p:spPr>
          <a:xfrm>
            <a:off x="628650" y="2438400"/>
            <a:ext cx="7886700" cy="1325563"/>
          </a:xfrm>
        </p:spPr>
        <p:txBody>
          <a:bodyPr vert="horz" lIns="91440" tIns="45720" rIns="91440" bIns="45720" rtlCol="0" anchor="ctr">
            <a:normAutofit/>
          </a:bodyPr>
          <a:lstStyle/>
          <a:p>
            <a:r>
              <a:rPr lang="en-US">
                <a:effectLst/>
              </a:rPr>
              <a:t>Some thoughts on marketing/sharing your message</a:t>
            </a:r>
          </a:p>
        </p:txBody>
      </p:sp>
    </p:spTree>
    <p:extLst>
      <p:ext uri="{BB962C8B-B14F-4D97-AF65-F5344CB8AC3E}">
        <p14:creationId xmlns:p14="http://schemas.microsoft.com/office/powerpoint/2010/main" val="7931667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628650" y="365126"/>
            <a:ext cx="8259318" cy="1325563"/>
          </a:xfrm>
        </p:spPr>
        <p:txBody>
          <a:bodyPr anchor="ctr"/>
          <a:lstStyle/>
          <a:p>
            <a:pPr algn="l" eaLnBrk="1" hangingPunct="1"/>
            <a:r>
              <a:rPr lang="en-US">
                <a:effectLst/>
                <a:ea typeface="ＭＳ Ｐゴシック" charset="-128"/>
              </a:rPr>
              <a:t>Quietly Sharing your Values and Role: </a:t>
            </a:r>
          </a:p>
        </p:txBody>
      </p:sp>
      <p:sp>
        <p:nvSpPr>
          <p:cNvPr id="36867" name="Rectangle 3"/>
          <p:cNvSpPr>
            <a:spLocks noGrp="1" noChangeArrowheads="1"/>
          </p:cNvSpPr>
          <p:nvPr>
            <p:ph idx="1"/>
          </p:nvPr>
        </p:nvSpPr>
        <p:spPr/>
        <p:txBody>
          <a:bodyPr>
            <a:normAutofit/>
          </a:bodyPr>
          <a:lstStyle/>
          <a:p>
            <a:pPr eaLnBrk="1" hangingPunct="1"/>
            <a:r>
              <a:rPr lang="en-US" sz="3500">
                <a:effectLst/>
                <a:ea typeface="ＭＳ Ｐゴシック" charset="-128"/>
              </a:rPr>
              <a:t>Professional</a:t>
            </a:r>
          </a:p>
          <a:p>
            <a:pPr eaLnBrk="1" hangingPunct="1"/>
            <a:r>
              <a:rPr lang="en-US" sz="3500">
                <a:effectLst/>
                <a:ea typeface="ＭＳ Ｐゴシック" charset="-128"/>
              </a:rPr>
              <a:t>Says “Employment Service”</a:t>
            </a:r>
          </a:p>
          <a:p>
            <a:pPr eaLnBrk="1" hangingPunct="1"/>
            <a:r>
              <a:rPr lang="en-US" sz="3500">
                <a:effectLst/>
                <a:ea typeface="ＭＳ Ｐゴシック" charset="-128"/>
              </a:rPr>
              <a:t>No Sympathy or Charity</a:t>
            </a:r>
          </a:p>
          <a:p>
            <a:pPr eaLnBrk="1" hangingPunct="1"/>
            <a:r>
              <a:rPr lang="en-US" sz="3500">
                <a:effectLst/>
                <a:ea typeface="ＭＳ Ｐゴシック" charset="-128"/>
              </a:rPr>
              <a:t>Respectful and Dignified</a:t>
            </a:r>
          </a:p>
          <a:p>
            <a:pPr eaLnBrk="1" hangingPunct="1"/>
            <a:endParaRPr lang="en-US" sz="3500">
              <a:effectLst/>
              <a:ea typeface="ＭＳ Ｐゴシック" charset="-128"/>
            </a:endParaRPr>
          </a:p>
          <a:p>
            <a:pPr eaLnBrk="1" hangingPunct="1"/>
            <a:endParaRPr lang="en-US">
              <a:effectLst/>
              <a:ea typeface="ＭＳ Ｐゴシック" charset="-128"/>
            </a:endParaRPr>
          </a:p>
          <a:p>
            <a:pPr eaLnBrk="1" hangingPunct="1"/>
            <a:endParaRPr lang="en-US">
              <a:effectLst/>
              <a:ea typeface="ＭＳ Ｐゴシック" charset="-128"/>
            </a:endParaRPr>
          </a:p>
        </p:txBody>
      </p: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nchor="ctr"/>
          <a:lstStyle/>
          <a:p>
            <a:pPr algn="l" eaLnBrk="1" hangingPunct="1"/>
            <a:r>
              <a:rPr lang="en-US">
                <a:effectLst/>
                <a:ea typeface="ＭＳ Ｐゴシック" charset="0"/>
                <a:cs typeface="ＭＳ Ｐゴシック" charset="0"/>
              </a:rPr>
              <a:t>What’s in a name?</a:t>
            </a:r>
          </a:p>
        </p:txBody>
      </p:sp>
      <p:sp>
        <p:nvSpPr>
          <p:cNvPr id="76803" name="Rectangle 3"/>
          <p:cNvSpPr>
            <a:spLocks noGrp="1" noChangeArrowheads="1"/>
          </p:cNvSpPr>
          <p:nvPr>
            <p:ph idx="1"/>
          </p:nvPr>
        </p:nvSpPr>
        <p:spPr/>
        <p:txBody>
          <a:bodyPr>
            <a:normAutofit/>
          </a:bodyPr>
          <a:lstStyle/>
          <a:p>
            <a:pPr marL="0" indent="0" eaLnBrk="1" hangingPunct="1">
              <a:lnSpc>
                <a:spcPct val="80000"/>
              </a:lnSpc>
              <a:buClr>
                <a:schemeClr val="hlink"/>
              </a:buClr>
              <a:buSzPct val="100000"/>
              <a:buNone/>
            </a:pPr>
            <a:r>
              <a:rPr lang="en-US" sz="3500">
                <a:solidFill>
                  <a:schemeClr val="tx1"/>
                </a:solidFill>
                <a:effectLst/>
                <a:ea typeface="ＭＳ Ｐゴシック" charset="0"/>
                <a:cs typeface="ＭＳ Ｐゴシック" charset="0"/>
              </a:rPr>
              <a:t>Job Coach, OR</a:t>
            </a:r>
          </a:p>
          <a:p>
            <a:pPr lvl="1" eaLnBrk="1" hangingPunct="1">
              <a:lnSpc>
                <a:spcPct val="80000"/>
              </a:lnSpc>
            </a:pPr>
            <a:r>
              <a:rPr lang="en-US" sz="3500">
                <a:solidFill>
                  <a:srgbClr val="00B0F0"/>
                </a:solidFill>
                <a:effectLst/>
                <a:ea typeface="ＭＳ Ｐゴシック" charset="0"/>
              </a:rPr>
              <a:t>Employment Specialist</a:t>
            </a:r>
          </a:p>
          <a:p>
            <a:pPr lvl="1" eaLnBrk="1" hangingPunct="1">
              <a:lnSpc>
                <a:spcPct val="80000"/>
              </a:lnSpc>
            </a:pPr>
            <a:r>
              <a:rPr lang="en-US" sz="3500">
                <a:effectLst/>
                <a:ea typeface="ＭＳ Ｐゴシック" charset="0"/>
              </a:rPr>
              <a:t>Career Coordinator </a:t>
            </a:r>
          </a:p>
          <a:p>
            <a:pPr lvl="1" eaLnBrk="1" hangingPunct="1">
              <a:lnSpc>
                <a:spcPct val="80000"/>
              </a:lnSpc>
            </a:pPr>
            <a:r>
              <a:rPr lang="en-US" sz="3500">
                <a:effectLst/>
                <a:ea typeface="ＭＳ Ｐゴシック" charset="0"/>
              </a:rPr>
              <a:t>Employment Recruiter</a:t>
            </a:r>
          </a:p>
          <a:p>
            <a:pPr lvl="1" eaLnBrk="1" hangingPunct="1">
              <a:lnSpc>
                <a:spcPct val="80000"/>
              </a:lnSpc>
            </a:pPr>
            <a:r>
              <a:rPr lang="en-US" sz="3500">
                <a:effectLst/>
                <a:ea typeface="ＭＳ Ｐゴシック" charset="0"/>
              </a:rPr>
              <a:t>Business Liaison</a:t>
            </a:r>
          </a:p>
          <a:p>
            <a:pPr lvl="1" eaLnBrk="1" hangingPunct="1">
              <a:lnSpc>
                <a:spcPct val="80000"/>
              </a:lnSpc>
            </a:pPr>
            <a:r>
              <a:rPr lang="en-US" sz="3500">
                <a:effectLst/>
                <a:ea typeface="ＭＳ Ｐゴシック" charset="0"/>
              </a:rPr>
              <a:t>Employment Facilitator</a:t>
            </a:r>
          </a:p>
          <a:p>
            <a:pPr lvl="1" eaLnBrk="1" hangingPunct="1">
              <a:lnSpc>
                <a:spcPct val="80000"/>
              </a:lnSpc>
            </a:pPr>
            <a:r>
              <a:rPr lang="en-US" sz="3500">
                <a:effectLst/>
                <a:ea typeface="ＭＳ Ｐゴシック" charset="0"/>
              </a:rPr>
              <a:t>Employment Consultant</a:t>
            </a:r>
          </a:p>
          <a:p>
            <a:pPr lvl="1" eaLnBrk="1" hangingPunct="1">
              <a:lnSpc>
                <a:spcPct val="80000"/>
              </a:lnSpc>
              <a:buFont typeface="Wingdings" charset="0"/>
              <a:buNone/>
            </a:pPr>
            <a:endParaRPr lang="en-US" sz="3500">
              <a:solidFill>
                <a:schemeClr val="folHlink"/>
              </a:solidFill>
              <a:effectLst/>
              <a:ea typeface="ＭＳ Ｐゴシック" charset="0"/>
            </a:endParaRPr>
          </a:p>
        </p:txBody>
      </p:sp>
      <p:sp>
        <p:nvSpPr>
          <p:cNvPr id="685060" name="Text Box 4"/>
          <p:cNvSpPr txBox="1">
            <a:spLocks noChangeArrowheads="1"/>
          </p:cNvSpPr>
          <p:nvPr/>
        </p:nvSpPr>
        <p:spPr bwMode="auto">
          <a:xfrm>
            <a:off x="6096000" y="2743200"/>
            <a:ext cx="2667000" cy="3708708"/>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36550" indent="-223838">
              <a:defRPr sz="2000" i="1">
                <a:solidFill>
                  <a:schemeClr val="tx1"/>
                </a:solidFill>
                <a:latin typeface="Copperplate Gothic Light" charset="0"/>
                <a:ea typeface="ＭＳ Ｐゴシック" charset="0"/>
                <a:cs typeface="ＭＳ Ｐゴシック" charset="0"/>
              </a:defRPr>
            </a:lvl1pPr>
            <a:lvl2pPr marL="37931725" indent="-37474525">
              <a:defRPr sz="2000" i="1">
                <a:solidFill>
                  <a:schemeClr val="tx1"/>
                </a:solidFill>
                <a:latin typeface="Copperplate Gothic Light" charset="0"/>
                <a:ea typeface="ＭＳ Ｐゴシック" charset="0"/>
              </a:defRPr>
            </a:lvl2pPr>
            <a:lvl3pPr>
              <a:defRPr sz="2000" i="1">
                <a:solidFill>
                  <a:schemeClr val="tx1"/>
                </a:solidFill>
                <a:latin typeface="Copperplate Gothic Light" charset="0"/>
                <a:ea typeface="ＭＳ Ｐゴシック" charset="0"/>
              </a:defRPr>
            </a:lvl3pPr>
            <a:lvl4pPr>
              <a:defRPr sz="2000" i="1">
                <a:solidFill>
                  <a:schemeClr val="tx1"/>
                </a:solidFill>
                <a:latin typeface="Copperplate Gothic Light" charset="0"/>
                <a:ea typeface="ＭＳ Ｐゴシック" charset="0"/>
              </a:defRPr>
            </a:lvl4pPr>
            <a:lvl5pPr>
              <a:defRPr sz="2000" i="1">
                <a:solidFill>
                  <a:schemeClr val="tx1"/>
                </a:solidFill>
                <a:latin typeface="Copperplate Gothic Light" charset="0"/>
                <a:ea typeface="ＭＳ Ｐゴシック" charset="0"/>
              </a:defRPr>
            </a:lvl5pPr>
            <a:lvl6pPr marL="457200" eaLnBrk="0" fontAlgn="base" hangingPunct="0">
              <a:spcBef>
                <a:spcPct val="0"/>
              </a:spcBef>
              <a:spcAft>
                <a:spcPct val="0"/>
              </a:spcAft>
              <a:defRPr sz="2000" i="1">
                <a:solidFill>
                  <a:schemeClr val="tx1"/>
                </a:solidFill>
                <a:latin typeface="Copperplate Gothic Light" charset="0"/>
                <a:ea typeface="ＭＳ Ｐゴシック" charset="0"/>
              </a:defRPr>
            </a:lvl6pPr>
            <a:lvl7pPr marL="914400" eaLnBrk="0" fontAlgn="base" hangingPunct="0">
              <a:spcBef>
                <a:spcPct val="0"/>
              </a:spcBef>
              <a:spcAft>
                <a:spcPct val="0"/>
              </a:spcAft>
              <a:defRPr sz="2000" i="1">
                <a:solidFill>
                  <a:schemeClr val="tx1"/>
                </a:solidFill>
                <a:latin typeface="Copperplate Gothic Light" charset="0"/>
                <a:ea typeface="ＭＳ Ｐゴシック" charset="0"/>
              </a:defRPr>
            </a:lvl7pPr>
            <a:lvl8pPr marL="1371600" eaLnBrk="0" fontAlgn="base" hangingPunct="0">
              <a:spcBef>
                <a:spcPct val="0"/>
              </a:spcBef>
              <a:spcAft>
                <a:spcPct val="0"/>
              </a:spcAft>
              <a:defRPr sz="2000" i="1">
                <a:solidFill>
                  <a:schemeClr val="tx1"/>
                </a:solidFill>
                <a:latin typeface="Copperplate Gothic Light" charset="0"/>
                <a:ea typeface="ＭＳ Ｐゴシック" charset="0"/>
              </a:defRPr>
            </a:lvl8pPr>
            <a:lvl9pPr marL="1828800" eaLnBrk="0" fontAlgn="base" hangingPunct="0">
              <a:spcBef>
                <a:spcPct val="0"/>
              </a:spcBef>
              <a:spcAft>
                <a:spcPct val="0"/>
              </a:spcAft>
              <a:defRPr sz="2000" i="1">
                <a:solidFill>
                  <a:schemeClr val="tx1"/>
                </a:solidFill>
                <a:latin typeface="Copperplate Gothic Light" charset="0"/>
                <a:ea typeface="ＭＳ Ｐゴシック" charset="0"/>
              </a:defRPr>
            </a:lvl9pPr>
          </a:lstStyle>
          <a:p>
            <a:pPr>
              <a:spcBef>
                <a:spcPct val="50000"/>
              </a:spcBef>
            </a:pPr>
            <a:endParaRPr lang="en-US" sz="1800" i="0">
              <a:latin typeface="Tahoma" panose="020B0604030504040204" pitchFamily="34" charset="0"/>
              <a:ea typeface="Tahoma" panose="020B0604030504040204" pitchFamily="34" charset="0"/>
              <a:cs typeface="Tahoma" panose="020B0604030504040204" pitchFamily="34" charset="0"/>
            </a:endParaRPr>
          </a:p>
          <a:p>
            <a:pPr>
              <a:spcBef>
                <a:spcPct val="50000"/>
              </a:spcBef>
            </a:pPr>
            <a:r>
              <a:rPr lang="en-US" i="0">
                <a:latin typeface="Tahoma" panose="020B0604030504040204" pitchFamily="34" charset="0"/>
                <a:ea typeface="Tahoma" panose="020B0604030504040204" pitchFamily="34" charset="0"/>
                <a:cs typeface="Tahoma" panose="020B0604030504040204" pitchFamily="34" charset="0"/>
              </a:rPr>
              <a:t>Does your job title:</a:t>
            </a:r>
          </a:p>
          <a:p>
            <a:pPr>
              <a:spcBef>
                <a:spcPct val="50000"/>
              </a:spcBef>
              <a:buFontTx/>
              <a:buChar char="-"/>
            </a:pPr>
            <a:r>
              <a:rPr lang="en-US" i="0">
                <a:latin typeface="Tahoma" panose="020B0604030504040204" pitchFamily="34" charset="0"/>
                <a:ea typeface="Tahoma" panose="020B0604030504040204" pitchFamily="34" charset="0"/>
                <a:cs typeface="Tahoma" panose="020B0604030504040204" pitchFamily="34" charset="0"/>
              </a:rPr>
              <a:t>Provide clarity and understanding about your role?</a:t>
            </a:r>
          </a:p>
          <a:p>
            <a:pPr>
              <a:spcBef>
                <a:spcPct val="50000"/>
              </a:spcBef>
              <a:buFontTx/>
              <a:buChar char="-"/>
            </a:pPr>
            <a:r>
              <a:rPr lang="en-US" i="0">
                <a:latin typeface="Tahoma" panose="020B0604030504040204" pitchFamily="34" charset="0"/>
                <a:ea typeface="Tahoma" panose="020B0604030504040204" pitchFamily="34" charset="0"/>
                <a:cs typeface="Tahoma" panose="020B0604030504040204" pitchFamily="34" charset="0"/>
              </a:rPr>
              <a:t>Cause confusion about what you do and people you serve?</a:t>
            </a:r>
          </a:p>
          <a:p>
            <a:pPr>
              <a:spcBef>
                <a:spcPct val="50000"/>
              </a:spcBef>
              <a:buFontTx/>
              <a:buChar char="-"/>
            </a:pPr>
            <a:endParaRPr lang="en-US" sz="1800" i="0">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85060"/>
                                        </p:tgtEl>
                                        <p:attrNameLst>
                                          <p:attrName>style.visibility</p:attrName>
                                        </p:attrNameLst>
                                      </p:cBhvr>
                                      <p:to>
                                        <p:strVal val="visible"/>
                                      </p:to>
                                    </p:set>
                                    <p:anim calcmode="lin" valueType="num">
                                      <p:cBhvr additive="base">
                                        <p:cTn id="7" dur="500" fill="hold"/>
                                        <p:tgtEl>
                                          <p:spTgt spid="685060"/>
                                        </p:tgtEl>
                                        <p:attrNameLst>
                                          <p:attrName>ppt_x</p:attrName>
                                        </p:attrNameLst>
                                      </p:cBhvr>
                                      <p:tavLst>
                                        <p:tav tm="0">
                                          <p:val>
                                            <p:strVal val="#ppt_x"/>
                                          </p:val>
                                        </p:tav>
                                        <p:tav tm="100000">
                                          <p:val>
                                            <p:strVal val="#ppt_x"/>
                                          </p:val>
                                        </p:tav>
                                      </p:tavLst>
                                    </p:anim>
                                    <p:anim calcmode="lin" valueType="num">
                                      <p:cBhvr additive="base">
                                        <p:cTn id="8" dur="500" fill="hold"/>
                                        <p:tgtEl>
                                          <p:spTgt spid="68506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5060"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nchor="ctr"/>
          <a:lstStyle/>
          <a:p>
            <a:pPr algn="l" eaLnBrk="1" hangingPunct="1"/>
            <a:r>
              <a:rPr lang="en-US">
                <a:effectLst/>
                <a:ea typeface="ＭＳ Ｐゴシック" charset="-128"/>
              </a:rPr>
              <a:t>Marketing Tools </a:t>
            </a:r>
          </a:p>
        </p:txBody>
      </p:sp>
      <p:sp>
        <p:nvSpPr>
          <p:cNvPr id="35843" name="Rectangle 3"/>
          <p:cNvSpPr>
            <a:spLocks noGrp="1" noChangeArrowheads="1"/>
          </p:cNvSpPr>
          <p:nvPr>
            <p:ph idx="1"/>
          </p:nvPr>
        </p:nvSpPr>
        <p:spPr/>
        <p:txBody>
          <a:bodyPr>
            <a:normAutofit/>
          </a:bodyPr>
          <a:lstStyle/>
          <a:p>
            <a:pPr eaLnBrk="1" hangingPunct="1"/>
            <a:r>
              <a:rPr lang="en-US" sz="3500">
                <a:effectLst/>
                <a:ea typeface="ＭＳ Ｐゴシック" charset="-128"/>
              </a:rPr>
              <a:t>Brochures</a:t>
            </a:r>
          </a:p>
          <a:p>
            <a:pPr eaLnBrk="1" hangingPunct="1"/>
            <a:r>
              <a:rPr lang="en-US" sz="3500">
                <a:effectLst/>
                <a:ea typeface="ＭＳ Ｐゴシック" charset="-128"/>
              </a:rPr>
              <a:t>Business Cards</a:t>
            </a:r>
          </a:p>
          <a:p>
            <a:pPr eaLnBrk="1" hangingPunct="1"/>
            <a:r>
              <a:rPr lang="en-US" sz="3500">
                <a:effectLst/>
                <a:ea typeface="ＭＳ Ｐゴシック" charset="-128"/>
              </a:rPr>
              <a:t>Fact Sheets</a:t>
            </a:r>
          </a:p>
          <a:p>
            <a:pPr eaLnBrk="1" hangingPunct="1"/>
            <a:r>
              <a:rPr lang="en-US" sz="3500">
                <a:ea typeface="ＭＳ Ｐゴシック" charset="-128"/>
              </a:rPr>
              <a:t>Social Media presence</a:t>
            </a:r>
            <a:endParaRPr lang="en-US" sz="3500">
              <a:effectLst/>
              <a:ea typeface="ＭＳ Ｐゴシック" charset="-128"/>
            </a:endParaRPr>
          </a:p>
          <a:p>
            <a:pPr eaLnBrk="1" hangingPunct="1"/>
            <a:r>
              <a:rPr lang="en-US" sz="3500">
                <a:effectLst/>
                <a:ea typeface="ＭＳ Ｐゴシック" charset="-128"/>
              </a:rPr>
              <a:t>Newsletter</a:t>
            </a:r>
          </a:p>
          <a:p>
            <a:pPr eaLnBrk="1" hangingPunct="1"/>
            <a:r>
              <a:rPr lang="en-US" sz="3500">
                <a:effectLst/>
                <a:ea typeface="ＭＳ Ｐゴシック" charset="-128"/>
              </a:rPr>
              <a:t>Media</a:t>
            </a:r>
          </a:p>
          <a:p>
            <a:pPr eaLnBrk="1" hangingPunct="1"/>
            <a:endParaRPr lang="en-US" sz="3500">
              <a:effectLst/>
              <a:ea typeface="ＭＳ Ｐゴシック" charset="-128"/>
            </a:endParaRPr>
          </a:p>
        </p:txBody>
      </p:sp>
      <p:pic>
        <p:nvPicPr>
          <p:cNvPr id="3" name="Picture 2">
            <a:extLst>
              <a:ext uri="{FF2B5EF4-FFF2-40B4-BE49-F238E27FC236}">
                <a16:creationId xmlns:a16="http://schemas.microsoft.com/office/drawing/2014/main" id="{9EF1C156-6ABB-42DF-8F4A-EC8D26B576E1}"/>
              </a:ex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05400" y="990600"/>
            <a:ext cx="3143657" cy="3390218"/>
          </a:xfrm>
          <a:prstGeom prst="rect">
            <a:avLst/>
          </a:prstGeom>
        </p:spPr>
      </p:pic>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6D3D6D0-5B5E-4A80-96F6-5AFEBDB1DE88}"/>
              </a:ext>
            </a:extLst>
          </p:cNvPr>
          <p:cNvSpPr>
            <a:spLocks noGrp="1"/>
          </p:cNvSpPr>
          <p:nvPr>
            <p:ph type="title"/>
          </p:nvPr>
        </p:nvSpPr>
        <p:spPr/>
        <p:txBody>
          <a:bodyPr/>
          <a:lstStyle/>
          <a:p>
            <a:r>
              <a:rPr lang="en-US">
                <a:effectLst/>
              </a:rPr>
              <a:t>Newsletter examples:</a:t>
            </a:r>
          </a:p>
        </p:txBody>
      </p:sp>
      <p:pic>
        <p:nvPicPr>
          <p:cNvPr id="5" name="Picture 4" descr="Employment Opportunities newsletter about discovering all the pieces of supported employment.">
            <a:extLst>
              <a:ext uri="{FF2B5EF4-FFF2-40B4-BE49-F238E27FC236}">
                <a16:creationId xmlns:a16="http://schemas.microsoft.com/office/drawing/2014/main" id="{2A958B45-BD8E-4A38-8E4A-06FCD03F131C}"/>
              </a:ext>
            </a:extLst>
          </p:cNvPr>
          <p:cNvPicPr>
            <a:picLocks noChangeAspect="1"/>
          </p:cNvPicPr>
          <p:nvPr/>
        </p:nvPicPr>
        <p:blipFill>
          <a:blip r:embed="rId2"/>
          <a:stretch>
            <a:fillRect/>
          </a:stretch>
        </p:blipFill>
        <p:spPr>
          <a:xfrm>
            <a:off x="304800" y="1334294"/>
            <a:ext cx="7752340" cy="5334000"/>
          </a:xfrm>
          <a:prstGeom prst="rect">
            <a:avLst/>
          </a:prstGeom>
        </p:spPr>
      </p:pic>
    </p:spTree>
    <p:extLst>
      <p:ext uri="{BB962C8B-B14F-4D97-AF65-F5344CB8AC3E}">
        <p14:creationId xmlns:p14="http://schemas.microsoft.com/office/powerpoint/2010/main" val="197540506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BFF184-802D-28EE-2111-EF44240291C9}"/>
              </a:ext>
            </a:extLst>
          </p:cNvPr>
          <p:cNvSpPr>
            <a:spLocks noGrp="1"/>
          </p:cNvSpPr>
          <p:nvPr>
            <p:ph type="title"/>
          </p:nvPr>
        </p:nvSpPr>
        <p:spPr>
          <a:xfrm>
            <a:off x="628650" y="-1325563"/>
            <a:ext cx="7886700" cy="1325563"/>
          </a:xfrm>
        </p:spPr>
        <p:txBody>
          <a:bodyPr vert="horz" lIns="91440" tIns="45720" rIns="91440" bIns="45720" rtlCol="0" anchor="b">
            <a:normAutofit/>
          </a:bodyPr>
          <a:lstStyle/>
          <a:p>
            <a:r>
              <a:rPr lang="en-US"/>
              <a:t>Casey</a:t>
            </a:r>
          </a:p>
        </p:txBody>
      </p:sp>
      <p:pic>
        <p:nvPicPr>
          <p:cNvPr id="5" name="Content Placeholder 4" descr="Owensboro Museum of Science &amp; History newsletter snippet about the success of their employee, Casey. ">
            <a:extLst>
              <a:ext uri="{FF2B5EF4-FFF2-40B4-BE49-F238E27FC236}">
                <a16:creationId xmlns:a16="http://schemas.microsoft.com/office/drawing/2014/main" id="{B983A288-603F-49F8-9C8D-B298B77D2170}"/>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2153798" y="1253331"/>
            <a:ext cx="4836404" cy="4351338"/>
          </a:xfrm>
        </p:spPr>
      </p:pic>
    </p:spTree>
    <p:extLst>
      <p:ext uri="{BB962C8B-B14F-4D97-AF65-F5344CB8AC3E}">
        <p14:creationId xmlns:p14="http://schemas.microsoft.com/office/powerpoint/2010/main" val="235625036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4C3623-2D5C-2C30-E693-E0BB1637377C}"/>
              </a:ext>
            </a:extLst>
          </p:cNvPr>
          <p:cNvSpPr>
            <a:spLocks noGrp="1"/>
          </p:cNvSpPr>
          <p:nvPr>
            <p:ph type="title"/>
          </p:nvPr>
        </p:nvSpPr>
        <p:spPr>
          <a:xfrm>
            <a:off x="628650" y="-1325563"/>
            <a:ext cx="7886700" cy="1325563"/>
          </a:xfrm>
        </p:spPr>
        <p:txBody>
          <a:bodyPr vert="horz" lIns="91440" tIns="45720" rIns="91440" bIns="45720" rtlCol="0" anchor="b">
            <a:normAutofit/>
          </a:bodyPr>
          <a:lstStyle/>
          <a:p>
            <a:r>
              <a:rPr lang="en-US"/>
              <a:t>Jeremy</a:t>
            </a:r>
          </a:p>
        </p:txBody>
      </p:sp>
      <p:pic>
        <p:nvPicPr>
          <p:cNvPr id="5" name="Content Placeholder 4" descr="A feature piece about Jeremy working at the Great American Cookie Company. ">
            <a:extLst>
              <a:ext uri="{FF2B5EF4-FFF2-40B4-BE49-F238E27FC236}">
                <a16:creationId xmlns:a16="http://schemas.microsoft.com/office/drawing/2014/main" id="{98909A6A-29CD-48D3-A9A2-76AB25D24743}"/>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2229496" y="1253331"/>
            <a:ext cx="4685008" cy="4351338"/>
          </a:xfrm>
        </p:spPr>
      </p:pic>
    </p:spTree>
    <p:extLst>
      <p:ext uri="{BB962C8B-B14F-4D97-AF65-F5344CB8AC3E}">
        <p14:creationId xmlns:p14="http://schemas.microsoft.com/office/powerpoint/2010/main" val="303439120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effectLst/>
              </a:rPr>
              <a:t>Logos &amp; slogans</a:t>
            </a:r>
          </a:p>
        </p:txBody>
      </p:sp>
      <p:pic>
        <p:nvPicPr>
          <p:cNvPr id="6" name="Picture 5" descr="Hope Haven Empowering Individuals with Developmental Disabilities. "/>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09600" y="1905000"/>
            <a:ext cx="8127050" cy="1627062"/>
          </a:xfrm>
          <a:prstGeom prst="rect">
            <a:avLst/>
          </a:prstGeom>
        </p:spPr>
      </p:pic>
      <p:sp>
        <p:nvSpPr>
          <p:cNvPr id="5" name="AutoShape 5">
            <a:extLst>
              <a:ext uri="{C183D7F6-B498-43B3-948B-1728B52AA6E4}">
                <adec:decorative xmlns:adec="http://schemas.microsoft.com/office/drawing/2017/decorative" val="1"/>
              </a:ext>
            </a:extLst>
          </p:cNvPr>
          <p:cNvSpPr>
            <a:spLocks/>
          </p:cNvSpPr>
          <p:nvPr/>
        </p:nvSpPr>
        <p:spPr bwMode="auto">
          <a:xfrm>
            <a:off x="5311776" y="3954555"/>
            <a:ext cx="3327400" cy="2057400"/>
          </a:xfrm>
          <a:prstGeom prst="roundRect">
            <a:avLst>
              <a:gd name="adj" fmla="val 9259"/>
            </a:avLst>
          </a:prstGeom>
          <a:solidFill>
            <a:schemeClr val="accent1"/>
          </a:solidFill>
          <a:ln w="25400" cap="flat">
            <a:solidFill>
              <a:srgbClr val="404040"/>
            </a:solidFill>
            <a:prstDash val="solid"/>
            <a:miter lim="800000"/>
            <a:headEnd type="none" w="med" len="med"/>
            <a:tailEnd type="none" w="med" len="med"/>
          </a:ln>
          <a:effectLst>
            <a:outerShdw blurRad="127000" dist="76199" dir="2700000" algn="ctr" rotWithShape="0">
              <a:srgbClr val="000000">
                <a:alpha val="75000"/>
              </a:srgbClr>
            </a:outerShdw>
          </a:effectLst>
        </p:spPr>
        <p:txBody>
          <a:bodyPr lIns="0" tIns="0" rIns="0" bIns="0"/>
          <a:lstStyle/>
          <a:p>
            <a:endParaRPr lang="en-US"/>
          </a:p>
        </p:txBody>
      </p:sp>
      <p:sp>
        <p:nvSpPr>
          <p:cNvPr id="4" name="Rectangle 6"/>
          <p:cNvSpPr>
            <a:spLocks/>
          </p:cNvSpPr>
          <p:nvPr/>
        </p:nvSpPr>
        <p:spPr bwMode="auto">
          <a:xfrm>
            <a:off x="5622070" y="4358885"/>
            <a:ext cx="2922588" cy="1248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25400" tIns="25400" rIns="25400" bIns="25400" anchor="ctr"/>
          <a:lstStyle/>
          <a:p>
            <a:pPr algn="l">
              <a:buSzPct val="46000"/>
            </a:pPr>
            <a:r>
              <a:rPr lang="en-US">
                <a:latin typeface="Tahoma" panose="020B0604030504040204" pitchFamily="34" charset="0"/>
                <a:ea typeface="Tahoma" panose="020B0604030504040204" pitchFamily="34" charset="0"/>
                <a:cs typeface="Tahoma" panose="020B0604030504040204" pitchFamily="34" charset="0"/>
                <a:sym typeface="Palatino" charset="0"/>
              </a:rPr>
              <a:t>P</a:t>
            </a:r>
            <a:r>
              <a:rPr lang="en-US" sz="1800">
                <a:solidFill>
                  <a:schemeClr val="tx1"/>
                </a:solidFill>
                <a:latin typeface="Tahoma" panose="020B0604030504040204" pitchFamily="34" charset="0"/>
                <a:ea typeface="Tahoma" panose="020B0604030504040204" pitchFamily="34" charset="0"/>
                <a:cs typeface="Tahoma" panose="020B0604030504040204" pitchFamily="34" charset="0"/>
                <a:sym typeface="Palatino" charset="0"/>
              </a:rPr>
              <a:t>rofessional? </a:t>
            </a:r>
            <a:br>
              <a:rPr lang="en-US" sz="1800">
                <a:solidFill>
                  <a:schemeClr val="tx1"/>
                </a:solidFill>
                <a:latin typeface="Tahoma" panose="020B0604030504040204" pitchFamily="34" charset="0"/>
                <a:ea typeface="Tahoma" panose="020B0604030504040204" pitchFamily="34" charset="0"/>
                <a:cs typeface="Tahoma" panose="020B0604030504040204" pitchFamily="34" charset="0"/>
                <a:sym typeface="Palatino" charset="0"/>
              </a:rPr>
            </a:br>
            <a:r>
              <a:rPr lang="en-US" sz="1800">
                <a:solidFill>
                  <a:schemeClr val="tx1"/>
                </a:solidFill>
                <a:latin typeface="Tahoma" panose="020B0604030504040204" pitchFamily="34" charset="0"/>
                <a:ea typeface="Tahoma" panose="020B0604030504040204" pitchFamily="34" charset="0"/>
                <a:cs typeface="Tahoma" panose="020B0604030504040204" pitchFamily="34" charset="0"/>
                <a:sym typeface="Palatino" charset="0"/>
              </a:rPr>
              <a:t>Says Employment Service?</a:t>
            </a:r>
          </a:p>
          <a:p>
            <a:pPr algn="l">
              <a:buSzPct val="46000"/>
            </a:pPr>
            <a:r>
              <a:rPr lang="en-US" sz="1800">
                <a:solidFill>
                  <a:schemeClr val="tx1"/>
                </a:solidFill>
                <a:latin typeface="Tahoma" panose="020B0604030504040204" pitchFamily="34" charset="0"/>
                <a:ea typeface="Tahoma" panose="020B0604030504040204" pitchFamily="34" charset="0"/>
                <a:cs typeface="Tahoma" panose="020B0604030504040204" pitchFamily="34" charset="0"/>
                <a:sym typeface="Palatino" charset="0"/>
              </a:rPr>
              <a:t>No Sympathy or Charity? Respectful and Dignified?</a:t>
            </a:r>
          </a:p>
        </p:txBody>
      </p:sp>
    </p:spTree>
    <p:extLst>
      <p:ext uri="{BB962C8B-B14F-4D97-AF65-F5344CB8AC3E}">
        <p14:creationId xmlns:p14="http://schemas.microsoft.com/office/powerpoint/2010/main" val="34600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effectLst/>
              </a:rPr>
              <a:t>From Discovery to Job </a:t>
            </a:r>
            <a:r>
              <a:rPr lang="en-US"/>
              <a:t>D</a:t>
            </a:r>
            <a:r>
              <a:rPr lang="en-US">
                <a:effectLst/>
              </a:rPr>
              <a:t>evelopment</a:t>
            </a:r>
          </a:p>
        </p:txBody>
      </p:sp>
      <p:sp>
        <p:nvSpPr>
          <p:cNvPr id="3" name="Content Placeholder 2"/>
          <p:cNvSpPr>
            <a:spLocks noGrp="1"/>
          </p:cNvSpPr>
          <p:nvPr>
            <p:ph idx="1"/>
          </p:nvPr>
        </p:nvSpPr>
        <p:spPr/>
        <p:txBody>
          <a:bodyPr>
            <a:noAutofit/>
          </a:bodyPr>
          <a:lstStyle/>
          <a:p>
            <a:pPr>
              <a:lnSpc>
                <a:spcPct val="108000"/>
              </a:lnSpc>
              <a:spcAft>
                <a:spcPts val="1200"/>
              </a:spcAft>
              <a:buFont typeface="Wingdings" panose="05000000000000000000" pitchFamily="2" charset="2"/>
              <a:buChar char="ü"/>
            </a:pPr>
            <a:r>
              <a:rPr lang="en-US" dirty="0">
                <a:effectLst/>
              </a:rPr>
              <a:t>Always use the information learned about the job seeker’s interests, conditions, and contributions.</a:t>
            </a:r>
          </a:p>
          <a:p>
            <a:pPr>
              <a:lnSpc>
                <a:spcPct val="108000"/>
              </a:lnSpc>
              <a:spcAft>
                <a:spcPts val="1200"/>
              </a:spcAft>
              <a:buFont typeface="Wingdings" panose="05000000000000000000" pitchFamily="2" charset="2"/>
              <a:buChar char="ü"/>
            </a:pPr>
            <a:r>
              <a:rPr lang="en-US" dirty="0">
                <a:effectLst/>
              </a:rPr>
              <a:t>Begin with prioritized list of employers from Plan of Action/Job Search Form.</a:t>
            </a:r>
          </a:p>
          <a:p>
            <a:pPr>
              <a:lnSpc>
                <a:spcPct val="108000"/>
              </a:lnSpc>
              <a:spcAft>
                <a:spcPts val="1200"/>
              </a:spcAft>
              <a:buFont typeface="Wingdings" panose="05000000000000000000" pitchFamily="2" charset="2"/>
              <a:buChar char="ü"/>
            </a:pPr>
            <a:r>
              <a:rPr lang="en-US" dirty="0">
                <a:effectLst/>
              </a:rPr>
              <a:t>Continue to network as needed – adding (with job seeker’s permission) contacts that meet interests, conditions, and contributions.</a:t>
            </a:r>
          </a:p>
        </p:txBody>
      </p:sp>
    </p:spTree>
    <p:extLst>
      <p:ext uri="{BB962C8B-B14F-4D97-AF65-F5344CB8AC3E}">
        <p14:creationId xmlns:p14="http://schemas.microsoft.com/office/powerpoint/2010/main" val="304787003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rPr>
              <a:t>Logos &amp; Slogans Continued…</a:t>
            </a:r>
          </a:p>
        </p:txBody>
      </p:sp>
      <p:pic>
        <p:nvPicPr>
          <p:cNvPr id="4" name="Picture 3" descr="Revolutionizing workforce diversity. CEO (Creative Employment Opportunities). "/>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83786" y="1524000"/>
            <a:ext cx="4746365" cy="4039300"/>
          </a:xfrm>
          <a:prstGeom prst="rect">
            <a:avLst/>
          </a:prstGeom>
        </p:spPr>
      </p:pic>
      <p:sp>
        <p:nvSpPr>
          <p:cNvPr id="5" name="AutoShape 5" descr="Professional? &#10;Says Employment Service?&#10;No Sympathy or Charity? Respectful and Dignified?&#10;"/>
          <p:cNvSpPr>
            <a:spLocks/>
          </p:cNvSpPr>
          <p:nvPr/>
        </p:nvSpPr>
        <p:spPr bwMode="auto">
          <a:xfrm>
            <a:off x="5514182" y="3523485"/>
            <a:ext cx="3327400" cy="2057400"/>
          </a:xfrm>
          <a:prstGeom prst="roundRect">
            <a:avLst>
              <a:gd name="adj" fmla="val 9259"/>
            </a:avLst>
          </a:prstGeom>
          <a:solidFill>
            <a:schemeClr val="accent1"/>
          </a:solidFill>
          <a:ln w="25400" cap="flat">
            <a:solidFill>
              <a:srgbClr val="404040"/>
            </a:solidFill>
            <a:prstDash val="solid"/>
            <a:miter lim="800000"/>
            <a:headEnd type="none" w="med" len="med"/>
            <a:tailEnd type="none" w="med" len="med"/>
          </a:ln>
          <a:effectLst>
            <a:outerShdw blurRad="127000" dist="76199" dir="2700000" algn="ctr" rotWithShape="0">
              <a:srgbClr val="000000">
                <a:alpha val="75000"/>
              </a:srgbClr>
            </a:outerShdw>
          </a:effectLst>
        </p:spPr>
        <p:txBody>
          <a:bodyPr lIns="0" tIns="0" rIns="0" bIns="0"/>
          <a:lstStyle/>
          <a:p>
            <a:endParaRPr lang="en-US"/>
          </a:p>
        </p:txBody>
      </p:sp>
      <p:sp>
        <p:nvSpPr>
          <p:cNvPr id="6" name="Rectangle 6"/>
          <p:cNvSpPr>
            <a:spLocks/>
          </p:cNvSpPr>
          <p:nvPr/>
        </p:nvSpPr>
        <p:spPr bwMode="auto">
          <a:xfrm>
            <a:off x="5716588" y="3927815"/>
            <a:ext cx="2922588" cy="1248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25400" tIns="25400" rIns="25400" bIns="25400" anchor="ctr"/>
          <a:lstStyle/>
          <a:p>
            <a:pPr algn="l">
              <a:buSzPct val="46000"/>
            </a:pPr>
            <a:r>
              <a:rPr lang="en-US">
                <a:latin typeface="Tahoma" panose="020B0604030504040204" pitchFamily="34" charset="0"/>
                <a:ea typeface="Tahoma" panose="020B0604030504040204" pitchFamily="34" charset="0"/>
                <a:cs typeface="Tahoma" panose="020B0604030504040204" pitchFamily="34" charset="0"/>
                <a:sym typeface="Palatino" charset="0"/>
              </a:rPr>
              <a:t>P</a:t>
            </a:r>
            <a:r>
              <a:rPr lang="en-US" sz="1800">
                <a:solidFill>
                  <a:schemeClr val="tx1"/>
                </a:solidFill>
                <a:latin typeface="Tahoma" panose="020B0604030504040204" pitchFamily="34" charset="0"/>
                <a:ea typeface="Tahoma" panose="020B0604030504040204" pitchFamily="34" charset="0"/>
                <a:cs typeface="Tahoma" panose="020B0604030504040204" pitchFamily="34" charset="0"/>
                <a:sym typeface="Palatino" charset="0"/>
              </a:rPr>
              <a:t>rofessional? </a:t>
            </a:r>
            <a:br>
              <a:rPr lang="en-US" sz="1800">
                <a:solidFill>
                  <a:schemeClr val="tx1"/>
                </a:solidFill>
                <a:latin typeface="Tahoma" panose="020B0604030504040204" pitchFamily="34" charset="0"/>
                <a:ea typeface="Tahoma" panose="020B0604030504040204" pitchFamily="34" charset="0"/>
                <a:cs typeface="Tahoma" panose="020B0604030504040204" pitchFamily="34" charset="0"/>
                <a:sym typeface="Palatino" charset="0"/>
              </a:rPr>
            </a:br>
            <a:r>
              <a:rPr lang="en-US" sz="1800">
                <a:solidFill>
                  <a:schemeClr val="tx1"/>
                </a:solidFill>
                <a:latin typeface="Tahoma" panose="020B0604030504040204" pitchFamily="34" charset="0"/>
                <a:ea typeface="Tahoma" panose="020B0604030504040204" pitchFamily="34" charset="0"/>
                <a:cs typeface="Tahoma" panose="020B0604030504040204" pitchFamily="34" charset="0"/>
                <a:sym typeface="Palatino" charset="0"/>
              </a:rPr>
              <a:t>Says Employment Service?</a:t>
            </a:r>
          </a:p>
          <a:p>
            <a:pPr algn="l">
              <a:buSzPct val="46000"/>
            </a:pPr>
            <a:r>
              <a:rPr lang="en-US" sz="1800">
                <a:solidFill>
                  <a:schemeClr val="tx1"/>
                </a:solidFill>
                <a:latin typeface="Tahoma" panose="020B0604030504040204" pitchFamily="34" charset="0"/>
                <a:ea typeface="Tahoma" panose="020B0604030504040204" pitchFamily="34" charset="0"/>
                <a:cs typeface="Tahoma" panose="020B0604030504040204" pitchFamily="34" charset="0"/>
                <a:sym typeface="Palatino" charset="0"/>
              </a:rPr>
              <a:t>No Sympathy or Charity? Respectful and Dignified?</a:t>
            </a:r>
          </a:p>
        </p:txBody>
      </p:sp>
    </p:spTree>
    <p:extLst>
      <p:ext uri="{BB962C8B-B14F-4D97-AF65-F5344CB8AC3E}">
        <p14:creationId xmlns:p14="http://schemas.microsoft.com/office/powerpoint/2010/main" val="80297671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a:effectLst/>
              </a:rPr>
              <a:t>Photographs</a:t>
            </a:r>
          </a:p>
        </p:txBody>
      </p:sp>
      <p:sp>
        <p:nvSpPr>
          <p:cNvPr id="3" name="Content Placeholder 2"/>
          <p:cNvSpPr>
            <a:spLocks noGrp="1"/>
          </p:cNvSpPr>
          <p:nvPr>
            <p:ph idx="1"/>
          </p:nvPr>
        </p:nvSpPr>
        <p:spPr/>
        <p:txBody>
          <a:bodyPr>
            <a:normAutofit/>
          </a:bodyPr>
          <a:lstStyle/>
          <a:p>
            <a:r>
              <a:rPr lang="en-US" sz="3500">
                <a:effectLst/>
              </a:rPr>
              <a:t>This is your one chance to show “a job for a person with a disability.” </a:t>
            </a:r>
          </a:p>
          <a:p>
            <a:r>
              <a:rPr lang="en-US" sz="3500">
                <a:effectLst/>
              </a:rPr>
              <a:t>Show people working.</a:t>
            </a:r>
          </a:p>
          <a:p>
            <a:r>
              <a:rPr lang="en-US" sz="3500">
                <a:effectLst/>
              </a:rPr>
              <a:t>Avoid cheesy shots.</a:t>
            </a:r>
          </a:p>
          <a:p>
            <a:r>
              <a:rPr lang="en-US" sz="3500">
                <a:effectLst/>
              </a:rPr>
              <a:t>Choose the picture on its own merits, not the story.</a:t>
            </a:r>
          </a:p>
          <a:p>
            <a:pPr>
              <a:buNone/>
            </a:pPr>
            <a:endParaRPr lang="en-US">
              <a:effectLst/>
            </a:endParaRPr>
          </a:p>
          <a:p>
            <a:endParaRPr lang="en-US">
              <a:effectLst/>
            </a:endParaRPr>
          </a:p>
        </p:txBody>
      </p:sp>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a:effectLst/>
              </a:rPr>
              <a:t>Language </a:t>
            </a:r>
          </a:p>
        </p:txBody>
      </p:sp>
      <p:sp>
        <p:nvSpPr>
          <p:cNvPr id="4" name="Content Placeholder 3"/>
          <p:cNvSpPr>
            <a:spLocks noGrp="1"/>
          </p:cNvSpPr>
          <p:nvPr>
            <p:ph idx="1"/>
          </p:nvPr>
        </p:nvSpPr>
        <p:spPr>
          <a:xfrm>
            <a:off x="628650" y="1825625"/>
            <a:ext cx="7886700" cy="4663200"/>
          </a:xfrm>
          <a:prstGeom prst="rect">
            <a:avLst/>
          </a:prstGeom>
        </p:spPr>
        <p:txBody>
          <a:bodyPr wrap="square">
            <a:spAutoFit/>
          </a:bodyPr>
          <a:lstStyle/>
          <a:p>
            <a:pPr>
              <a:lnSpc>
                <a:spcPct val="108000"/>
              </a:lnSpc>
              <a:buFont typeface="Wingdings" panose="05000000000000000000" pitchFamily="2" charset="2"/>
              <a:buChar char="Ø"/>
            </a:pPr>
            <a:r>
              <a:rPr lang="en-US" sz="3600" dirty="0">
                <a:effectLst/>
              </a:rPr>
              <a:t>Job Development – </a:t>
            </a:r>
            <a:r>
              <a:rPr lang="en-US" sz="3600" b="1" dirty="0">
                <a:effectLst/>
              </a:rPr>
              <a:t>Recruitment Assistance </a:t>
            </a:r>
            <a:endParaRPr lang="en-US" sz="3600" dirty="0">
              <a:effectLst/>
            </a:endParaRPr>
          </a:p>
          <a:p>
            <a:pPr>
              <a:lnSpc>
                <a:spcPct val="108000"/>
              </a:lnSpc>
              <a:buFont typeface="Wingdings" panose="05000000000000000000" pitchFamily="2" charset="2"/>
              <a:buChar char="Ø"/>
            </a:pPr>
            <a:r>
              <a:rPr lang="en-US" sz="3600" dirty="0">
                <a:effectLst/>
              </a:rPr>
              <a:t>Job Coaching – </a:t>
            </a:r>
            <a:r>
              <a:rPr lang="en-US" sz="3600" b="1" dirty="0">
                <a:effectLst/>
              </a:rPr>
              <a:t>Retention Support </a:t>
            </a:r>
            <a:endParaRPr lang="en-US" sz="3600" dirty="0">
              <a:effectLst/>
            </a:endParaRPr>
          </a:p>
          <a:p>
            <a:pPr>
              <a:lnSpc>
                <a:spcPct val="108000"/>
              </a:lnSpc>
              <a:buFont typeface="Wingdings" panose="05000000000000000000" pitchFamily="2" charset="2"/>
              <a:buChar char="Ø"/>
            </a:pPr>
            <a:r>
              <a:rPr lang="en-US" sz="3600" dirty="0">
                <a:effectLst/>
              </a:rPr>
              <a:t>Follow-Along – </a:t>
            </a:r>
            <a:r>
              <a:rPr lang="en-US" sz="3600" b="1" dirty="0">
                <a:effectLst/>
              </a:rPr>
              <a:t>Post-hire Support </a:t>
            </a:r>
            <a:endParaRPr lang="en-US" sz="3600" dirty="0">
              <a:effectLst/>
            </a:endParaRPr>
          </a:p>
          <a:p>
            <a:pPr>
              <a:lnSpc>
                <a:spcPct val="108000"/>
              </a:lnSpc>
              <a:buFont typeface="Wingdings" panose="05000000000000000000" pitchFamily="2" charset="2"/>
              <a:buChar char="Ø"/>
            </a:pPr>
            <a:r>
              <a:rPr lang="en-US" sz="3600" dirty="0">
                <a:effectLst/>
              </a:rPr>
              <a:t>Consumer – </a:t>
            </a:r>
            <a:r>
              <a:rPr lang="en-US" sz="3600" b="1" dirty="0">
                <a:effectLst/>
              </a:rPr>
              <a:t>Applicants, Job Seekers</a:t>
            </a:r>
          </a:p>
          <a:p>
            <a:pPr>
              <a:lnSpc>
                <a:spcPct val="108000"/>
              </a:lnSpc>
              <a:buFont typeface="Wingdings" panose="05000000000000000000" pitchFamily="2" charset="2"/>
              <a:buChar char="Ø"/>
            </a:pPr>
            <a:r>
              <a:rPr lang="en-US" sz="3600" dirty="0">
                <a:effectLst/>
              </a:rPr>
              <a:t>Supported Employment – (simply) </a:t>
            </a:r>
            <a:r>
              <a:rPr lang="en-US" sz="3600" b="1" dirty="0">
                <a:effectLst/>
              </a:rPr>
              <a:t>Employment</a:t>
            </a:r>
            <a:endParaRPr lang="en-US" sz="3600" dirty="0">
              <a:effectLst/>
            </a:endParaRPr>
          </a:p>
        </p:txBody>
      </p:sp>
    </p:spTree>
    <p:extLst>
      <p:ext uri="{BB962C8B-B14F-4D97-AF65-F5344CB8AC3E}">
        <p14:creationId xmlns:p14="http://schemas.microsoft.com/office/powerpoint/2010/main" val="411649983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effectLst/>
              </a:rPr>
              <a:t>Language Continued…	</a:t>
            </a:r>
          </a:p>
        </p:txBody>
      </p:sp>
      <p:sp>
        <p:nvSpPr>
          <p:cNvPr id="3" name="Content Placeholder 2"/>
          <p:cNvSpPr>
            <a:spLocks noGrp="1"/>
          </p:cNvSpPr>
          <p:nvPr>
            <p:ph idx="1"/>
          </p:nvPr>
        </p:nvSpPr>
        <p:spPr/>
        <p:txBody>
          <a:bodyPr>
            <a:normAutofit/>
          </a:bodyPr>
          <a:lstStyle/>
          <a:p>
            <a:pPr marL="36900" indent="0">
              <a:buNone/>
            </a:pPr>
            <a:r>
              <a:rPr lang="en-US" sz="2800">
                <a:effectLst/>
              </a:rPr>
              <a:t>You are talking to businesses – keep human service language out of it.</a:t>
            </a:r>
          </a:p>
          <a:p>
            <a:r>
              <a:rPr lang="en-US" sz="2800">
                <a:effectLst/>
              </a:rPr>
              <a:t>ADT, TRP, Staffed Residence, CLS, E&amp;R, Community Access, DSP…</a:t>
            </a:r>
          </a:p>
          <a:p>
            <a:r>
              <a:rPr lang="en-US" sz="2800">
                <a:effectLst/>
              </a:rPr>
              <a:t>“In the community” </a:t>
            </a:r>
          </a:p>
          <a:p>
            <a:endParaRPr lang="en-US">
              <a:effectLst/>
            </a:endParaRPr>
          </a:p>
        </p:txBody>
      </p:sp>
    </p:spTree>
    <p:extLst>
      <p:ext uri="{BB962C8B-B14F-4D97-AF65-F5344CB8AC3E}">
        <p14:creationId xmlns:p14="http://schemas.microsoft.com/office/powerpoint/2010/main" val="117810922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rotWithShape="1">
          <a:blip r:embed="rId2" cstate="email">
            <a:duotone>
              <a:schemeClr val="bg2">
                <a:shade val="80000"/>
                <a:lumMod val="80000"/>
              </a:schemeClr>
              <a:schemeClr val="bg2">
                <a:tint val="98000"/>
              </a:schemeClr>
            </a:duotone>
            <a:extLst>
              <a:ext uri="{28A0092B-C50C-407E-A947-70E740481C1C}">
                <a14:useLocalDpi xmlns:a14="http://schemas.microsoft.com/office/drawing/2010/main"/>
              </a:ext>
            </a:extLst>
          </a:blip>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6855667-EB64-4D25-9937-9F4F5AFE2DB8}"/>
              </a:ext>
            </a:extLst>
          </p:cNvPr>
          <p:cNvSpPr>
            <a:spLocks noGrp="1"/>
          </p:cNvSpPr>
          <p:nvPr>
            <p:ph type="title"/>
          </p:nvPr>
        </p:nvSpPr>
        <p:spPr>
          <a:xfrm>
            <a:off x="209550" y="0"/>
            <a:ext cx="7886700" cy="1325563"/>
          </a:xfrm>
        </p:spPr>
        <p:txBody>
          <a:bodyPr>
            <a:noAutofit/>
          </a:bodyPr>
          <a:lstStyle/>
          <a:p>
            <a:pPr>
              <a:lnSpc>
                <a:spcPct val="90000"/>
              </a:lnSpc>
            </a:pPr>
            <a:r>
              <a:rPr lang="en-US" sz="3600" b="1">
                <a:effectLst/>
              </a:rPr>
              <a:t>Personal Presentation</a:t>
            </a:r>
          </a:p>
        </p:txBody>
      </p:sp>
      <p:sp>
        <p:nvSpPr>
          <p:cNvPr id="2" name="Content Placeholder 1">
            <a:extLst>
              <a:ext uri="{FF2B5EF4-FFF2-40B4-BE49-F238E27FC236}">
                <a16:creationId xmlns:a16="http://schemas.microsoft.com/office/drawing/2014/main" id="{579F9D69-08A2-4E7E-91AF-801AD1210EE6}"/>
              </a:ext>
            </a:extLst>
          </p:cNvPr>
          <p:cNvSpPr>
            <a:spLocks noGrp="1"/>
          </p:cNvSpPr>
          <p:nvPr>
            <p:ph idx="1"/>
          </p:nvPr>
        </p:nvSpPr>
        <p:spPr>
          <a:xfrm>
            <a:off x="123826" y="1323976"/>
            <a:ext cx="5591438" cy="5305424"/>
          </a:xfrm>
        </p:spPr>
        <p:txBody>
          <a:bodyPr anchor="ctr">
            <a:normAutofit/>
          </a:bodyPr>
          <a:lstStyle/>
          <a:p>
            <a:pPr>
              <a:buClr>
                <a:srgbClr val="CBA05B"/>
              </a:buClr>
            </a:pPr>
            <a:r>
              <a:rPr lang="en-US" sz="3000">
                <a:effectLst/>
              </a:rPr>
              <a:t>Dress in line with the industry/business or a step above</a:t>
            </a:r>
          </a:p>
          <a:p>
            <a:pPr>
              <a:buClr>
                <a:srgbClr val="CBA05B"/>
              </a:buClr>
            </a:pPr>
            <a:r>
              <a:rPr lang="en-US" sz="3000"/>
              <a:t>Ensure your email address &amp; voicemail are professional</a:t>
            </a:r>
            <a:endParaRPr lang="en-US" sz="3000">
              <a:effectLst/>
            </a:endParaRPr>
          </a:p>
          <a:p>
            <a:pPr>
              <a:buClr>
                <a:srgbClr val="CBA05B"/>
              </a:buClr>
            </a:pPr>
            <a:r>
              <a:rPr lang="en-US" sz="3000">
                <a:effectLst/>
              </a:rPr>
              <a:t>Conduct yourself in a manner appropriate for the business</a:t>
            </a:r>
          </a:p>
          <a:p>
            <a:pPr>
              <a:buClr>
                <a:srgbClr val="CBA05B"/>
              </a:buClr>
            </a:pPr>
            <a:r>
              <a:rPr lang="en-US" sz="3000">
                <a:effectLst/>
              </a:rPr>
              <a:t>Be yourself and remember you are making an impression on behalf of the job seeker and your agency</a:t>
            </a:r>
          </a:p>
          <a:p>
            <a:pPr marL="36900" indent="0">
              <a:buClr>
                <a:srgbClr val="CBA05B"/>
              </a:buClr>
              <a:buNone/>
            </a:pPr>
            <a:r>
              <a:rPr lang="en-US" sz="2400">
                <a:solidFill>
                  <a:srgbClr val="FFFF00"/>
                </a:solidFill>
                <a:effectLst/>
                <a:hlinkClick r:id="rId3">
                  <a:extLst>
                    <a:ext uri="{A12FA001-AC4F-418D-AE19-62706E023703}">
                      <ahyp:hlinkClr xmlns:ahyp="http://schemas.microsoft.com/office/drawing/2018/hyperlinkcolor" val="tx"/>
                    </a:ext>
                  </a:extLst>
                </a:hlinkClick>
              </a:rPr>
              <a:t>https://www.coursera.org/articles/what-to-wear-to-an-interview</a:t>
            </a:r>
            <a:r>
              <a:rPr lang="en-US" sz="2400">
                <a:solidFill>
                  <a:srgbClr val="FFFF00"/>
                </a:solidFill>
                <a:effectLst/>
              </a:rPr>
              <a:t> </a:t>
            </a:r>
          </a:p>
          <a:p>
            <a:pPr>
              <a:buClr>
                <a:srgbClr val="CBA05B"/>
              </a:buClr>
            </a:pPr>
            <a:endParaRPr lang="en-US">
              <a:effectLst/>
            </a:endParaRPr>
          </a:p>
        </p:txBody>
      </p:sp>
      <p:pic>
        <p:nvPicPr>
          <p:cNvPr id="6" name="Picture 5">
            <a:extLst>
              <a:ext uri="{FF2B5EF4-FFF2-40B4-BE49-F238E27FC236}">
                <a16:creationId xmlns:a16="http://schemas.microsoft.com/office/drawing/2014/main" id="{C54FC456-AE90-C277-E851-528A38F0E10E}"/>
              </a:ext>
              <a:ext uri="{C183D7F6-B498-43B3-948B-1728B52AA6E4}">
                <adec:decorative xmlns:adec="http://schemas.microsoft.com/office/drawing/2017/decorative" val="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b="-1"/>
          <a:stretch/>
        </p:blipFill>
        <p:spPr>
          <a:xfrm>
            <a:off x="5715263" y="10"/>
            <a:ext cx="3428737" cy="6857990"/>
          </a:xfrm>
          <a:prstGeom prst="rect">
            <a:avLst/>
          </a:prstGeom>
        </p:spPr>
      </p:pic>
    </p:spTree>
    <p:extLst>
      <p:ext uri="{BB962C8B-B14F-4D97-AF65-F5344CB8AC3E}">
        <p14:creationId xmlns:p14="http://schemas.microsoft.com/office/powerpoint/2010/main" val="399655551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a:xfrm>
            <a:off x="762000" y="2362200"/>
            <a:ext cx="7886700" cy="1325563"/>
          </a:xfrm>
        </p:spPr>
        <p:txBody>
          <a:bodyPr anchor="ctr">
            <a:normAutofit fontScale="90000"/>
          </a:bodyPr>
          <a:lstStyle/>
          <a:p>
            <a:pPr eaLnBrk="1" hangingPunct="1"/>
            <a:br>
              <a:rPr lang="en-US" sz="3200">
                <a:effectLst/>
                <a:latin typeface="Tahoma" panose="020B0604030504040204" pitchFamily="34" charset="0"/>
                <a:ea typeface="Tahoma" panose="020B0604030504040204" pitchFamily="34" charset="0"/>
                <a:cs typeface="Tahoma" panose="020B0604030504040204" pitchFamily="34" charset="0"/>
              </a:rPr>
            </a:br>
            <a:r>
              <a:rPr lang="en-US" sz="3200">
                <a:effectLst/>
                <a:latin typeface="Tahoma" panose="020B0604030504040204" pitchFamily="34" charset="0"/>
                <a:ea typeface="Tahoma" panose="020B0604030504040204" pitchFamily="34" charset="0"/>
                <a:cs typeface="Tahoma" panose="020B0604030504040204" pitchFamily="34" charset="0"/>
              </a:rPr>
              <a:t>“What kills a skunk is the publicity it gives itself.”</a:t>
            </a:r>
            <a:br>
              <a:rPr lang="en-US" sz="3200">
                <a:effectLst/>
                <a:latin typeface="Tahoma" panose="020B0604030504040204" pitchFamily="34" charset="0"/>
                <a:ea typeface="Tahoma" panose="020B0604030504040204" pitchFamily="34" charset="0"/>
                <a:cs typeface="Tahoma" panose="020B0604030504040204" pitchFamily="34" charset="0"/>
              </a:rPr>
            </a:br>
            <a:br>
              <a:rPr lang="en-US" sz="3200">
                <a:effectLst/>
                <a:latin typeface="Tahoma" panose="020B0604030504040204" pitchFamily="34" charset="0"/>
                <a:ea typeface="Tahoma" panose="020B0604030504040204" pitchFamily="34" charset="0"/>
                <a:cs typeface="Tahoma" panose="020B0604030504040204" pitchFamily="34" charset="0"/>
              </a:rPr>
            </a:br>
            <a:r>
              <a:rPr lang="en-US" sz="1800">
                <a:effectLst/>
                <a:latin typeface="Tahoma" panose="020B0604030504040204" pitchFamily="34" charset="0"/>
                <a:ea typeface="Tahoma" panose="020B0604030504040204" pitchFamily="34" charset="0"/>
                <a:cs typeface="Tahoma" panose="020B0604030504040204" pitchFamily="34" charset="0"/>
              </a:rPr>
              <a:t>Abraham Lincoln</a:t>
            </a:r>
            <a:endParaRPr lang="en-US" sz="1600">
              <a:effectLst/>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nchor="ctr"/>
          <a:lstStyle/>
          <a:p>
            <a:pPr eaLnBrk="1" hangingPunct="1"/>
            <a:r>
              <a:rPr lang="en-US">
                <a:effectLst/>
                <a:latin typeface="Tahoma" panose="020B0604030504040204" pitchFamily="34" charset="0"/>
                <a:ea typeface="Tahoma" panose="020B0604030504040204" pitchFamily="34" charset="0"/>
                <a:cs typeface="Tahoma" panose="020B0604030504040204" pitchFamily="34" charset="0"/>
              </a:rPr>
              <a:t>Informational Interviews</a:t>
            </a:r>
          </a:p>
        </p:txBody>
      </p:sp>
      <p:sp>
        <p:nvSpPr>
          <p:cNvPr id="54275" name="Rectangle 3"/>
          <p:cNvSpPr>
            <a:spLocks noGrp="1" noChangeArrowheads="1"/>
          </p:cNvSpPr>
          <p:nvPr>
            <p:ph idx="1"/>
          </p:nvPr>
        </p:nvSpPr>
        <p:spPr/>
        <p:txBody>
          <a:bodyPr>
            <a:normAutofit/>
          </a:bodyPr>
          <a:lstStyle/>
          <a:p>
            <a:pPr eaLnBrk="1" hangingPunct="1">
              <a:buFont typeface="Wingdings" charset="0"/>
              <a:buNone/>
            </a:pPr>
            <a:r>
              <a:rPr lang="en-US" sz="2800">
                <a:effectLst/>
                <a:latin typeface="Tahoma" panose="020B0604030504040204" pitchFamily="34" charset="0"/>
                <a:ea typeface="Tahoma" panose="020B0604030504040204" pitchFamily="34" charset="0"/>
                <a:cs typeface="Tahoma" panose="020B0604030504040204" pitchFamily="34" charset="0"/>
              </a:rPr>
              <a:t>A way to get in the door</a:t>
            </a:r>
            <a:r>
              <a:rPr lang="en-US" sz="2800">
                <a:effectLst/>
              </a:rPr>
              <a:t>:</a:t>
            </a:r>
          </a:p>
          <a:p>
            <a:pPr eaLnBrk="1" hangingPunct="1">
              <a:spcAft>
                <a:spcPts val="1200"/>
              </a:spcAft>
              <a:buClrTx/>
            </a:pPr>
            <a:r>
              <a:rPr lang="en-US" sz="2800" u="sng">
                <a:effectLst/>
              </a:rPr>
              <a:t>G</a:t>
            </a:r>
            <a:r>
              <a:rPr lang="en-US" sz="2800" u="sng">
                <a:effectLst/>
                <a:latin typeface="Tahoma" panose="020B0604030504040204" pitchFamily="34" charset="0"/>
                <a:ea typeface="Tahoma" panose="020B0604030504040204" pitchFamily="34" charset="0"/>
                <a:cs typeface="Tahoma" panose="020B0604030504040204" pitchFamily="34" charset="0"/>
              </a:rPr>
              <a:t>aining relevant info</a:t>
            </a:r>
            <a:r>
              <a:rPr lang="en-US" sz="2800">
                <a:effectLst/>
                <a:latin typeface="Tahoma" panose="020B0604030504040204" pitchFamily="34" charset="0"/>
                <a:ea typeface="Tahoma" panose="020B0604030504040204" pitchFamily="34" charset="0"/>
                <a:cs typeface="Tahoma" panose="020B0604030504040204" pitchFamily="34" charset="0"/>
              </a:rPr>
              <a:t> about nature of work, while</a:t>
            </a:r>
          </a:p>
          <a:p>
            <a:pPr eaLnBrk="1" hangingPunct="1">
              <a:spcAft>
                <a:spcPts val="1200"/>
              </a:spcAft>
            </a:pPr>
            <a:r>
              <a:rPr lang="en-US" sz="2800" u="sng">
                <a:effectLst/>
                <a:latin typeface="Tahoma" panose="020B0604030504040204" pitchFamily="34" charset="0"/>
                <a:ea typeface="Tahoma" panose="020B0604030504040204" pitchFamily="34" charset="0"/>
                <a:cs typeface="Tahoma" panose="020B0604030504040204" pitchFamily="34" charset="0"/>
              </a:rPr>
              <a:t>thinking about possibilities</a:t>
            </a:r>
            <a:r>
              <a:rPr lang="en-US" sz="2800">
                <a:effectLst/>
                <a:latin typeface="Tahoma" panose="020B0604030504040204" pitchFamily="34" charset="0"/>
                <a:ea typeface="Tahoma" panose="020B0604030504040204" pitchFamily="34" charset="0"/>
                <a:cs typeface="Tahoma" panose="020B0604030504040204" pitchFamily="34" charset="0"/>
              </a:rPr>
              <a:t>, and </a:t>
            </a:r>
          </a:p>
          <a:p>
            <a:pPr eaLnBrk="1" hangingPunct="1">
              <a:spcAft>
                <a:spcPts val="1200"/>
              </a:spcAft>
            </a:pPr>
            <a:r>
              <a:rPr lang="en-US" sz="2800" u="sng">
                <a:effectLst/>
                <a:latin typeface="Tahoma" panose="020B0604030504040204" pitchFamily="34" charset="0"/>
                <a:ea typeface="Tahoma" panose="020B0604030504040204" pitchFamily="34" charset="0"/>
                <a:cs typeface="Tahoma" panose="020B0604030504040204" pitchFamily="34" charset="0"/>
              </a:rPr>
              <a:t>WITHOUT </a:t>
            </a:r>
            <a:r>
              <a:rPr lang="en-US" sz="2800">
                <a:effectLst/>
                <a:latin typeface="Tahoma" panose="020B0604030504040204" pitchFamily="34" charset="0"/>
                <a:ea typeface="Tahoma" panose="020B0604030504040204" pitchFamily="34" charset="0"/>
                <a:cs typeface="Tahoma" panose="020B0604030504040204" pitchFamily="34" charset="0"/>
              </a:rPr>
              <a:t>the pressure (on employer or on you) that</a:t>
            </a:r>
            <a:r>
              <a:rPr lang="ja-JP" altLang="en-US" sz="2800">
                <a:effectLst/>
                <a:latin typeface="Tahoma" panose="020B0604030504040204" pitchFamily="34" charset="0"/>
                <a:ea typeface="ＭＳ Ｐゴシック" charset="0"/>
                <a:cs typeface="Tahoma" panose="020B0604030504040204" pitchFamily="34" charset="0"/>
              </a:rPr>
              <a:t>’</a:t>
            </a:r>
            <a:r>
              <a:rPr lang="en-US" sz="2800">
                <a:effectLst/>
                <a:latin typeface="Tahoma" panose="020B0604030504040204" pitchFamily="34" charset="0"/>
                <a:ea typeface="Tahoma" panose="020B0604030504040204" pitchFamily="34" charset="0"/>
                <a:cs typeface="Tahoma" panose="020B0604030504040204" pitchFamily="34" charset="0"/>
              </a:rPr>
              <a:t>s often present when making a job development call.</a:t>
            </a:r>
          </a:p>
          <a:p>
            <a:pPr eaLnBrk="1" hangingPunct="1"/>
            <a:endParaRPr lang="en-US" sz="2800">
              <a:solidFill>
                <a:srgbClr val="1F497D"/>
              </a:solidFill>
              <a:effectLst/>
              <a:ea typeface="ＭＳ Ｐゴシック" charset="0"/>
              <a:cs typeface="ＭＳ Ｐゴシック" charset="0"/>
            </a:endParaRPr>
          </a:p>
          <a:p>
            <a:pPr eaLnBrk="1" hangingPunct="1"/>
            <a:endParaRPr lang="en-US" sz="2800">
              <a:solidFill>
                <a:srgbClr val="1F497D"/>
              </a:solidFill>
              <a:effectLst/>
              <a:ea typeface="ＭＳ Ｐゴシック" charset="0"/>
              <a:cs typeface="ＭＳ Ｐゴシック" charset="0"/>
            </a:endParaRPr>
          </a:p>
          <a:p>
            <a:pPr eaLnBrk="1" hangingPunct="1"/>
            <a:endParaRPr lang="en-US">
              <a:solidFill>
                <a:srgbClr val="1F497D"/>
              </a:solidFill>
              <a:effectLst/>
              <a:ea typeface="ＭＳ Ｐゴシック" charset="0"/>
              <a:cs typeface="ＭＳ Ｐゴシック" charset="0"/>
            </a:endParaRPr>
          </a:p>
        </p:txBody>
      </p:sp>
      <p:sp>
        <p:nvSpPr>
          <p:cNvPr id="54276" name="TextBox 3"/>
          <p:cNvSpPr txBox="1">
            <a:spLocks noChangeArrowheads="1"/>
          </p:cNvSpPr>
          <p:nvPr/>
        </p:nvSpPr>
        <p:spPr bwMode="auto">
          <a:xfrm>
            <a:off x="1329507" y="5715000"/>
            <a:ext cx="6477000" cy="830997"/>
          </a:xfrm>
          <a:prstGeom prst="rect">
            <a:avLst/>
          </a:prstGeom>
          <a:solidFill>
            <a:schemeClr val="accent1"/>
          </a:solidFill>
          <a:ln>
            <a:solidFill>
              <a:schemeClr val="tx1"/>
            </a:solidFill>
          </a:ln>
          <a:effectLst>
            <a:outerShdw blurRad="50800" dist="38100" dir="5400000" algn="t" rotWithShape="0">
              <a:prstClr val="black">
                <a:alpha val="40000"/>
              </a:prstClr>
            </a:outerShdw>
          </a:effectLst>
        </p:spPr>
        <p:txBody>
          <a:bodyPr wrap="square">
            <a:spAutoFit/>
          </a:bodyPr>
          <a:lstStyle>
            <a:lvl1pPr>
              <a:defRPr sz="2000" i="1">
                <a:solidFill>
                  <a:schemeClr val="tx1"/>
                </a:solidFill>
                <a:latin typeface="Copperplate Gothic Light" charset="0"/>
                <a:ea typeface="ＭＳ Ｐゴシック" charset="0"/>
                <a:cs typeface="ＭＳ Ｐゴシック" charset="0"/>
              </a:defRPr>
            </a:lvl1pPr>
            <a:lvl2pPr marL="37931725" indent="-37474525">
              <a:defRPr sz="2000" i="1">
                <a:solidFill>
                  <a:schemeClr val="tx1"/>
                </a:solidFill>
                <a:latin typeface="Copperplate Gothic Light" charset="0"/>
                <a:ea typeface="ＭＳ Ｐゴシック" charset="0"/>
              </a:defRPr>
            </a:lvl2pPr>
            <a:lvl3pPr>
              <a:defRPr sz="2000" i="1">
                <a:solidFill>
                  <a:schemeClr val="tx1"/>
                </a:solidFill>
                <a:latin typeface="Copperplate Gothic Light" charset="0"/>
                <a:ea typeface="ＭＳ Ｐゴシック" charset="0"/>
              </a:defRPr>
            </a:lvl3pPr>
            <a:lvl4pPr>
              <a:defRPr sz="2000" i="1">
                <a:solidFill>
                  <a:schemeClr val="tx1"/>
                </a:solidFill>
                <a:latin typeface="Copperplate Gothic Light" charset="0"/>
                <a:ea typeface="ＭＳ Ｐゴシック" charset="0"/>
              </a:defRPr>
            </a:lvl4pPr>
            <a:lvl5pPr>
              <a:defRPr sz="2000" i="1">
                <a:solidFill>
                  <a:schemeClr val="tx1"/>
                </a:solidFill>
                <a:latin typeface="Copperplate Gothic Light" charset="0"/>
                <a:ea typeface="ＭＳ Ｐゴシック" charset="0"/>
              </a:defRPr>
            </a:lvl5pPr>
            <a:lvl6pPr marL="457200" eaLnBrk="0" fontAlgn="base" hangingPunct="0">
              <a:spcBef>
                <a:spcPct val="0"/>
              </a:spcBef>
              <a:spcAft>
                <a:spcPct val="0"/>
              </a:spcAft>
              <a:defRPr sz="2000" i="1">
                <a:solidFill>
                  <a:schemeClr val="tx1"/>
                </a:solidFill>
                <a:latin typeface="Copperplate Gothic Light" charset="0"/>
                <a:ea typeface="ＭＳ Ｐゴシック" charset="0"/>
              </a:defRPr>
            </a:lvl6pPr>
            <a:lvl7pPr marL="914400" eaLnBrk="0" fontAlgn="base" hangingPunct="0">
              <a:spcBef>
                <a:spcPct val="0"/>
              </a:spcBef>
              <a:spcAft>
                <a:spcPct val="0"/>
              </a:spcAft>
              <a:defRPr sz="2000" i="1">
                <a:solidFill>
                  <a:schemeClr val="tx1"/>
                </a:solidFill>
                <a:latin typeface="Copperplate Gothic Light" charset="0"/>
                <a:ea typeface="ＭＳ Ｐゴシック" charset="0"/>
              </a:defRPr>
            </a:lvl7pPr>
            <a:lvl8pPr marL="1371600" eaLnBrk="0" fontAlgn="base" hangingPunct="0">
              <a:spcBef>
                <a:spcPct val="0"/>
              </a:spcBef>
              <a:spcAft>
                <a:spcPct val="0"/>
              </a:spcAft>
              <a:defRPr sz="2000" i="1">
                <a:solidFill>
                  <a:schemeClr val="tx1"/>
                </a:solidFill>
                <a:latin typeface="Copperplate Gothic Light" charset="0"/>
                <a:ea typeface="ＭＳ Ｐゴシック" charset="0"/>
              </a:defRPr>
            </a:lvl8pPr>
            <a:lvl9pPr marL="1828800" eaLnBrk="0" fontAlgn="base" hangingPunct="0">
              <a:spcBef>
                <a:spcPct val="0"/>
              </a:spcBef>
              <a:spcAft>
                <a:spcPct val="0"/>
              </a:spcAft>
              <a:defRPr sz="2000" i="1">
                <a:solidFill>
                  <a:schemeClr val="tx1"/>
                </a:solidFill>
                <a:latin typeface="Copperplate Gothic Light" charset="0"/>
                <a:ea typeface="ＭＳ Ｐゴシック" charset="0"/>
              </a:defRPr>
            </a:lvl9pPr>
          </a:lstStyle>
          <a:p>
            <a:r>
              <a:rPr lang="en-US" sz="2400" i="0">
                <a:latin typeface="Tahoma" panose="020B0604030504040204" pitchFamily="34" charset="0"/>
                <a:ea typeface="Tahoma" panose="020B0604030504040204" pitchFamily="34" charset="0"/>
                <a:cs typeface="Tahoma" panose="020B0604030504040204" pitchFamily="34" charset="0"/>
              </a:rPr>
              <a:t>May take place during Discovery or job development.</a:t>
            </a:r>
          </a:p>
        </p:txBody>
      </p:sp>
    </p:spTree>
    <p:extLst>
      <p:ext uri="{BB962C8B-B14F-4D97-AF65-F5344CB8AC3E}">
        <p14:creationId xmlns:p14="http://schemas.microsoft.com/office/powerpoint/2010/main" val="34572786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nchor="ctr"/>
          <a:lstStyle/>
          <a:p>
            <a:pPr eaLnBrk="1" hangingPunct="1"/>
            <a:r>
              <a:rPr lang="en-US" dirty="0">
                <a:effectLst/>
                <a:ea typeface="ＭＳ Ｐゴシック" charset="0"/>
                <a:cs typeface="ＭＳ Ｐゴシック" charset="0"/>
              </a:rPr>
              <a:t>Informational Interview Template</a:t>
            </a:r>
          </a:p>
        </p:txBody>
      </p:sp>
      <p:sp>
        <p:nvSpPr>
          <p:cNvPr id="56323" name="Rectangle 3"/>
          <p:cNvSpPr>
            <a:spLocks noGrp="1" noChangeArrowheads="1"/>
          </p:cNvSpPr>
          <p:nvPr>
            <p:ph idx="1"/>
          </p:nvPr>
        </p:nvSpPr>
        <p:spPr/>
        <p:txBody>
          <a:bodyPr>
            <a:normAutofit/>
          </a:bodyPr>
          <a:lstStyle/>
          <a:p>
            <a:pPr eaLnBrk="1" hangingPunct="1">
              <a:spcAft>
                <a:spcPts val="3000"/>
              </a:spcAft>
              <a:buFont typeface="Wingdings" charset="0"/>
              <a:buNone/>
            </a:pPr>
            <a:r>
              <a:rPr lang="en-US" sz="3000">
                <a:effectLst/>
                <a:ea typeface="ＭＳ Ｐゴシック" charset="0"/>
                <a:cs typeface="ＭＳ Ｐゴシック" charset="0"/>
              </a:rPr>
              <a:t>See handout – Cary Griffin – </a:t>
            </a:r>
            <a:r>
              <a:rPr lang="ja-JP" altLang="en-US" sz="3000">
                <a:effectLst/>
                <a:ea typeface="ＭＳ Ｐゴシック" charset="0"/>
                <a:cs typeface="ＭＳ Ｐゴシック" charset="0"/>
              </a:rPr>
              <a:t>“</a:t>
            </a:r>
            <a:r>
              <a:rPr lang="en-US" sz="3000">
                <a:effectLst/>
                <a:ea typeface="ＭＳ Ｐゴシック" charset="0"/>
                <a:cs typeface="ＭＳ Ｐゴシック" charset="0"/>
              </a:rPr>
              <a:t>Informational Interview Template</a:t>
            </a:r>
            <a:r>
              <a:rPr lang="ja-JP" altLang="en-US" sz="3000">
                <a:effectLst/>
                <a:ea typeface="ＭＳ Ｐゴシック" charset="0"/>
                <a:cs typeface="ＭＳ Ｐゴシック" charset="0"/>
              </a:rPr>
              <a:t>”</a:t>
            </a:r>
            <a:endParaRPr lang="en-US" sz="3000">
              <a:effectLst/>
              <a:ea typeface="ＭＳ Ｐゴシック" charset="0"/>
              <a:cs typeface="ＭＳ Ｐゴシック" charset="0"/>
            </a:endParaRPr>
          </a:p>
          <a:p>
            <a:pPr lvl="1" eaLnBrk="1" hangingPunct="1">
              <a:spcAft>
                <a:spcPts val="1200"/>
              </a:spcAft>
              <a:buFont typeface="Wingdings" charset="0"/>
              <a:buNone/>
            </a:pPr>
            <a:r>
              <a:rPr lang="ja-JP" altLang="en-US" sz="3200">
                <a:effectLst/>
                <a:ea typeface="ＭＳ Ｐゴシック" charset="0"/>
                <a:cs typeface="ＭＳ Ｐゴシック" charset="0"/>
              </a:rPr>
              <a:t>“</a:t>
            </a:r>
            <a:r>
              <a:rPr lang="en-US" sz="3200">
                <a:effectLst/>
                <a:ea typeface="ＭＳ Ｐゴシック" charset="0"/>
                <a:cs typeface="ＭＳ Ｐゴシック" charset="0"/>
              </a:rPr>
              <a:t>Most folks love to talk about their business and since you are not pressing them, a tour is considered low-risk.</a:t>
            </a:r>
            <a:r>
              <a:rPr lang="ja-JP" altLang="en-US" sz="3200">
                <a:effectLst/>
                <a:ea typeface="ＭＳ Ｐゴシック" charset="0"/>
                <a:cs typeface="ＭＳ Ｐゴシック" charset="0"/>
              </a:rPr>
              <a:t>”</a:t>
            </a:r>
            <a:endParaRPr lang="en-US" sz="3200">
              <a:effectLst/>
              <a:ea typeface="ＭＳ Ｐゴシック" charset="0"/>
              <a:cs typeface="ＭＳ Ｐゴシック" charset="0"/>
            </a:endParaRPr>
          </a:p>
          <a:p>
            <a:pPr lvl="1" eaLnBrk="1" hangingPunct="1">
              <a:spcAft>
                <a:spcPts val="1200"/>
              </a:spcAft>
            </a:pPr>
            <a:endParaRPr lang="en-US">
              <a:effectLst/>
              <a:ea typeface="ＭＳ Ｐゴシック" charset="0"/>
              <a:cs typeface="ＭＳ Ｐゴシック" charset="0"/>
            </a:endParaRPr>
          </a:p>
        </p:txBody>
      </p:sp>
      <p:sp>
        <p:nvSpPr>
          <p:cNvPr id="2" name="TextBox 1"/>
          <p:cNvSpPr txBox="1"/>
          <p:nvPr/>
        </p:nvSpPr>
        <p:spPr>
          <a:xfrm>
            <a:off x="5736336" y="4561254"/>
            <a:ext cx="2514600" cy="1477328"/>
          </a:xfrm>
          <a:prstGeom prst="rect">
            <a:avLst/>
          </a:prstGeom>
          <a:solidFill>
            <a:schemeClr val="accent1"/>
          </a:solidFill>
          <a:ln w="3175">
            <a:solidFill>
              <a:schemeClr val="tx1"/>
            </a:solidFill>
          </a:ln>
        </p:spPr>
        <p:txBody>
          <a:bodyPr wrap="square" rtlCol="0">
            <a:spAutoFit/>
          </a:bodyPr>
          <a:lstStyle/>
          <a:p>
            <a:pPr algn="ctr"/>
            <a:r>
              <a:rPr lang="en-US">
                <a:latin typeface="Tahoma" panose="020B0604030504040204" pitchFamily="34" charset="0"/>
                <a:ea typeface="Tahoma" panose="020B0604030504040204" pitchFamily="34" charset="0"/>
                <a:cs typeface="Tahoma" panose="020B0604030504040204" pitchFamily="34" charset="0"/>
              </a:rPr>
              <a:t>See Informational Interview Template on SE Core Training Materials page (Session 1 / Day 2)</a:t>
            </a:r>
          </a:p>
        </p:txBody>
      </p:sp>
    </p:spTree>
    <p:extLst>
      <p:ext uri="{BB962C8B-B14F-4D97-AF65-F5344CB8AC3E}">
        <p14:creationId xmlns:p14="http://schemas.microsoft.com/office/powerpoint/2010/main" val="412407291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nchor="ctr"/>
          <a:lstStyle/>
          <a:p>
            <a:pPr eaLnBrk="1" hangingPunct="1"/>
            <a:r>
              <a:rPr lang="en-US" dirty="0">
                <a:effectLst/>
                <a:latin typeface="Arial" charset="0"/>
                <a:ea typeface="ＭＳ Ｐゴシック" charset="0"/>
                <a:cs typeface="ＭＳ Ｐゴシック" charset="0"/>
              </a:rPr>
              <a:t>Informational Interviews Are…</a:t>
            </a:r>
          </a:p>
        </p:txBody>
      </p:sp>
      <p:sp>
        <p:nvSpPr>
          <p:cNvPr id="58371" name="Rectangle 3"/>
          <p:cNvSpPr>
            <a:spLocks noGrp="1" noChangeArrowheads="1"/>
          </p:cNvSpPr>
          <p:nvPr>
            <p:ph idx="1"/>
          </p:nvPr>
        </p:nvSpPr>
        <p:spPr/>
        <p:txBody>
          <a:bodyPr>
            <a:normAutofit/>
          </a:bodyPr>
          <a:lstStyle/>
          <a:p>
            <a:pPr eaLnBrk="1" hangingPunct="1">
              <a:spcAft>
                <a:spcPts val="3000"/>
              </a:spcAft>
              <a:buFont typeface="Wingdings" charset="0"/>
              <a:buNone/>
            </a:pPr>
            <a:r>
              <a:rPr lang="en-US" sz="2800">
                <a:effectLst/>
              </a:rPr>
              <a:t>A casual conversation with a prospective employer at the monthly Chamber of Commerce </a:t>
            </a:r>
            <a:r>
              <a:rPr lang="ja-JP" altLang="en-US" sz="2800">
                <a:effectLst/>
                <a:ea typeface="ＭＳ Ｐゴシック" charset="0"/>
              </a:rPr>
              <a:t>“</a:t>
            </a:r>
            <a:r>
              <a:rPr lang="en-US" sz="2800">
                <a:effectLst/>
              </a:rPr>
              <a:t>Business After Hours</a:t>
            </a:r>
            <a:r>
              <a:rPr lang="ja-JP" altLang="en-US" sz="2800">
                <a:effectLst/>
                <a:ea typeface="ＭＳ Ｐゴシック" charset="0"/>
              </a:rPr>
              <a:t>”</a:t>
            </a:r>
            <a:r>
              <a:rPr lang="en-US" sz="2800">
                <a:effectLst/>
              </a:rPr>
              <a:t> social or at a service club meeting (e.g., Kiwanis, Rotary, Lions, et al.) can lead to a probe such as…</a:t>
            </a:r>
          </a:p>
        </p:txBody>
      </p:sp>
      <p:sp>
        <p:nvSpPr>
          <p:cNvPr id="4" name="TextBox 3">
            <a:extLst>
              <a:ext uri="{FF2B5EF4-FFF2-40B4-BE49-F238E27FC236}">
                <a16:creationId xmlns:a16="http://schemas.microsoft.com/office/drawing/2014/main" id="{C4E635FC-2F32-4242-9E4A-ECF2D199B229}"/>
              </a:ext>
            </a:extLst>
          </p:cNvPr>
          <p:cNvSpPr txBox="1">
            <a:spLocks noChangeArrowheads="1"/>
          </p:cNvSpPr>
          <p:nvPr/>
        </p:nvSpPr>
        <p:spPr bwMode="auto">
          <a:xfrm>
            <a:off x="6324600" y="6122986"/>
            <a:ext cx="2057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i="1">
                <a:solidFill>
                  <a:schemeClr val="tx1"/>
                </a:solidFill>
                <a:latin typeface="Copperplate Gothic Light" charset="0"/>
                <a:ea typeface="ＭＳ Ｐゴシック" charset="0"/>
                <a:cs typeface="ＭＳ Ｐゴシック" charset="0"/>
              </a:defRPr>
            </a:lvl1pPr>
            <a:lvl2pPr marL="37931725" indent="-37474525">
              <a:defRPr sz="2000" i="1">
                <a:solidFill>
                  <a:schemeClr val="tx1"/>
                </a:solidFill>
                <a:latin typeface="Copperplate Gothic Light" charset="0"/>
                <a:ea typeface="ＭＳ Ｐゴシック" charset="0"/>
              </a:defRPr>
            </a:lvl2pPr>
            <a:lvl3pPr>
              <a:defRPr sz="2000" i="1">
                <a:solidFill>
                  <a:schemeClr val="tx1"/>
                </a:solidFill>
                <a:latin typeface="Copperplate Gothic Light" charset="0"/>
                <a:ea typeface="ＭＳ Ｐゴシック" charset="0"/>
              </a:defRPr>
            </a:lvl3pPr>
            <a:lvl4pPr>
              <a:defRPr sz="2000" i="1">
                <a:solidFill>
                  <a:schemeClr val="tx1"/>
                </a:solidFill>
                <a:latin typeface="Copperplate Gothic Light" charset="0"/>
                <a:ea typeface="ＭＳ Ｐゴシック" charset="0"/>
              </a:defRPr>
            </a:lvl4pPr>
            <a:lvl5pPr>
              <a:defRPr sz="2000" i="1">
                <a:solidFill>
                  <a:schemeClr val="tx1"/>
                </a:solidFill>
                <a:latin typeface="Copperplate Gothic Light" charset="0"/>
                <a:ea typeface="ＭＳ Ｐゴシック" charset="0"/>
              </a:defRPr>
            </a:lvl5pPr>
            <a:lvl6pPr marL="457200" eaLnBrk="0" fontAlgn="base" hangingPunct="0">
              <a:spcBef>
                <a:spcPct val="0"/>
              </a:spcBef>
              <a:spcAft>
                <a:spcPct val="0"/>
              </a:spcAft>
              <a:defRPr sz="2000" i="1">
                <a:solidFill>
                  <a:schemeClr val="tx1"/>
                </a:solidFill>
                <a:latin typeface="Copperplate Gothic Light" charset="0"/>
                <a:ea typeface="ＭＳ Ｐゴシック" charset="0"/>
              </a:defRPr>
            </a:lvl6pPr>
            <a:lvl7pPr marL="914400" eaLnBrk="0" fontAlgn="base" hangingPunct="0">
              <a:spcBef>
                <a:spcPct val="0"/>
              </a:spcBef>
              <a:spcAft>
                <a:spcPct val="0"/>
              </a:spcAft>
              <a:defRPr sz="2000" i="1">
                <a:solidFill>
                  <a:schemeClr val="tx1"/>
                </a:solidFill>
                <a:latin typeface="Copperplate Gothic Light" charset="0"/>
                <a:ea typeface="ＭＳ Ｐゴシック" charset="0"/>
              </a:defRPr>
            </a:lvl7pPr>
            <a:lvl8pPr marL="1371600" eaLnBrk="0" fontAlgn="base" hangingPunct="0">
              <a:spcBef>
                <a:spcPct val="0"/>
              </a:spcBef>
              <a:spcAft>
                <a:spcPct val="0"/>
              </a:spcAft>
              <a:defRPr sz="2000" i="1">
                <a:solidFill>
                  <a:schemeClr val="tx1"/>
                </a:solidFill>
                <a:latin typeface="Copperplate Gothic Light" charset="0"/>
                <a:ea typeface="ＭＳ Ｐゴシック" charset="0"/>
              </a:defRPr>
            </a:lvl8pPr>
            <a:lvl9pPr marL="1828800" eaLnBrk="0" fontAlgn="base" hangingPunct="0">
              <a:spcBef>
                <a:spcPct val="0"/>
              </a:spcBef>
              <a:spcAft>
                <a:spcPct val="0"/>
              </a:spcAft>
              <a:defRPr sz="2000" i="1">
                <a:solidFill>
                  <a:schemeClr val="tx1"/>
                </a:solidFill>
                <a:latin typeface="Copperplate Gothic Light" charset="0"/>
                <a:ea typeface="ＭＳ Ｐゴシック" charset="0"/>
              </a:defRPr>
            </a:lvl9pPr>
          </a:lstStyle>
          <a:p>
            <a:r>
              <a:rPr lang="en-US" sz="1800"/>
              <a:t>Cary Griffin</a:t>
            </a:r>
          </a:p>
        </p:txBody>
      </p:sp>
    </p:spTree>
    <p:extLst>
      <p:ext uri="{BB962C8B-B14F-4D97-AF65-F5344CB8AC3E}">
        <p14:creationId xmlns:p14="http://schemas.microsoft.com/office/powerpoint/2010/main" val="206456352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nchor="ctr"/>
          <a:lstStyle/>
          <a:p>
            <a:pPr eaLnBrk="1" hangingPunct="1"/>
            <a:r>
              <a:rPr lang="en-US" dirty="0">
                <a:effectLst/>
                <a:ea typeface="ＭＳ Ｐゴシック" charset="0"/>
                <a:cs typeface="ＭＳ Ｐゴシック" charset="0"/>
              </a:rPr>
              <a:t>Or…</a:t>
            </a:r>
          </a:p>
        </p:txBody>
      </p:sp>
      <p:sp>
        <p:nvSpPr>
          <p:cNvPr id="60419" name="Rectangle 3"/>
          <p:cNvSpPr>
            <a:spLocks noGrp="1" noChangeArrowheads="1"/>
          </p:cNvSpPr>
          <p:nvPr>
            <p:ph idx="1"/>
          </p:nvPr>
        </p:nvSpPr>
        <p:spPr/>
        <p:txBody>
          <a:bodyPr>
            <a:normAutofit/>
          </a:bodyPr>
          <a:lstStyle/>
          <a:p>
            <a:pPr eaLnBrk="1" hangingPunct="1">
              <a:spcAft>
                <a:spcPts val="3000"/>
              </a:spcAft>
              <a:buFont typeface="Wingdings" charset="0"/>
              <a:buNone/>
            </a:pPr>
            <a:r>
              <a:rPr lang="ja-JP" altLang="en-US">
                <a:effectLst/>
                <a:ea typeface="ＭＳ Ｐゴシック" charset="0"/>
              </a:rPr>
              <a:t>“</a:t>
            </a:r>
            <a:r>
              <a:rPr lang="en-US">
                <a:effectLst/>
              </a:rPr>
              <a:t>I’ve never seen your operation before. Would you mind if I called you to set up a time for a tour and a bit of a chat? I am working on a career plan with a young woman right now who has an interest in your industry, perhaps you could give her some career advice and suggest her next steps?</a:t>
            </a:r>
            <a:r>
              <a:rPr lang="ja-JP" altLang="en-US">
                <a:effectLst/>
                <a:ea typeface="ＭＳ Ｐゴシック" charset="0"/>
              </a:rPr>
              <a:t>”</a:t>
            </a:r>
            <a:r>
              <a:rPr lang="en-US">
                <a:effectLst/>
              </a:rPr>
              <a:t> </a:t>
            </a:r>
          </a:p>
        </p:txBody>
      </p:sp>
      <p:sp>
        <p:nvSpPr>
          <p:cNvPr id="60420" name="TextBox 3"/>
          <p:cNvSpPr txBox="1">
            <a:spLocks noChangeArrowheads="1"/>
          </p:cNvSpPr>
          <p:nvPr/>
        </p:nvSpPr>
        <p:spPr bwMode="auto">
          <a:xfrm>
            <a:off x="6477000" y="6119637"/>
            <a:ext cx="1752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i="1">
                <a:solidFill>
                  <a:schemeClr val="tx1"/>
                </a:solidFill>
                <a:latin typeface="Copperplate Gothic Light" charset="0"/>
                <a:ea typeface="ＭＳ Ｐゴシック" charset="0"/>
                <a:cs typeface="ＭＳ Ｐゴシック" charset="0"/>
              </a:defRPr>
            </a:lvl1pPr>
            <a:lvl2pPr marL="37931725" indent="-37474525">
              <a:defRPr sz="2000" i="1">
                <a:solidFill>
                  <a:schemeClr val="tx1"/>
                </a:solidFill>
                <a:latin typeface="Copperplate Gothic Light" charset="0"/>
                <a:ea typeface="ＭＳ Ｐゴシック" charset="0"/>
              </a:defRPr>
            </a:lvl2pPr>
            <a:lvl3pPr>
              <a:defRPr sz="2000" i="1">
                <a:solidFill>
                  <a:schemeClr val="tx1"/>
                </a:solidFill>
                <a:latin typeface="Copperplate Gothic Light" charset="0"/>
                <a:ea typeface="ＭＳ Ｐゴシック" charset="0"/>
              </a:defRPr>
            </a:lvl3pPr>
            <a:lvl4pPr>
              <a:defRPr sz="2000" i="1">
                <a:solidFill>
                  <a:schemeClr val="tx1"/>
                </a:solidFill>
                <a:latin typeface="Copperplate Gothic Light" charset="0"/>
                <a:ea typeface="ＭＳ Ｐゴシック" charset="0"/>
              </a:defRPr>
            </a:lvl4pPr>
            <a:lvl5pPr>
              <a:defRPr sz="2000" i="1">
                <a:solidFill>
                  <a:schemeClr val="tx1"/>
                </a:solidFill>
                <a:latin typeface="Copperplate Gothic Light" charset="0"/>
                <a:ea typeface="ＭＳ Ｐゴシック" charset="0"/>
              </a:defRPr>
            </a:lvl5pPr>
            <a:lvl6pPr marL="457200" eaLnBrk="0" fontAlgn="base" hangingPunct="0">
              <a:spcBef>
                <a:spcPct val="0"/>
              </a:spcBef>
              <a:spcAft>
                <a:spcPct val="0"/>
              </a:spcAft>
              <a:defRPr sz="2000" i="1">
                <a:solidFill>
                  <a:schemeClr val="tx1"/>
                </a:solidFill>
                <a:latin typeface="Copperplate Gothic Light" charset="0"/>
                <a:ea typeface="ＭＳ Ｐゴシック" charset="0"/>
              </a:defRPr>
            </a:lvl6pPr>
            <a:lvl7pPr marL="914400" eaLnBrk="0" fontAlgn="base" hangingPunct="0">
              <a:spcBef>
                <a:spcPct val="0"/>
              </a:spcBef>
              <a:spcAft>
                <a:spcPct val="0"/>
              </a:spcAft>
              <a:defRPr sz="2000" i="1">
                <a:solidFill>
                  <a:schemeClr val="tx1"/>
                </a:solidFill>
                <a:latin typeface="Copperplate Gothic Light" charset="0"/>
                <a:ea typeface="ＭＳ Ｐゴシック" charset="0"/>
              </a:defRPr>
            </a:lvl7pPr>
            <a:lvl8pPr marL="1371600" eaLnBrk="0" fontAlgn="base" hangingPunct="0">
              <a:spcBef>
                <a:spcPct val="0"/>
              </a:spcBef>
              <a:spcAft>
                <a:spcPct val="0"/>
              </a:spcAft>
              <a:defRPr sz="2000" i="1">
                <a:solidFill>
                  <a:schemeClr val="tx1"/>
                </a:solidFill>
                <a:latin typeface="Copperplate Gothic Light" charset="0"/>
                <a:ea typeface="ＭＳ Ｐゴシック" charset="0"/>
              </a:defRPr>
            </a:lvl8pPr>
            <a:lvl9pPr marL="1828800" eaLnBrk="0" fontAlgn="base" hangingPunct="0">
              <a:spcBef>
                <a:spcPct val="0"/>
              </a:spcBef>
              <a:spcAft>
                <a:spcPct val="0"/>
              </a:spcAft>
              <a:defRPr sz="2000" i="1">
                <a:solidFill>
                  <a:schemeClr val="tx1"/>
                </a:solidFill>
                <a:latin typeface="Copperplate Gothic Light" charset="0"/>
                <a:ea typeface="ＭＳ Ｐゴシック" charset="0"/>
              </a:defRPr>
            </a:lvl9pPr>
          </a:lstStyle>
          <a:p>
            <a:r>
              <a:rPr lang="en-US" sz="1800"/>
              <a:t>Cary Griffin</a:t>
            </a:r>
          </a:p>
        </p:txBody>
      </p:sp>
    </p:spTree>
    <p:extLst>
      <p:ext uri="{BB962C8B-B14F-4D97-AF65-F5344CB8AC3E}">
        <p14:creationId xmlns:p14="http://schemas.microsoft.com/office/powerpoint/2010/main" val="21733611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765812"/>
            <a:ext cx="7886700" cy="1325563"/>
          </a:xfrm>
        </p:spPr>
        <p:txBody>
          <a:bodyPr>
            <a:normAutofit fontScale="90000"/>
          </a:bodyPr>
          <a:lstStyle/>
          <a:p>
            <a:pPr>
              <a:lnSpc>
                <a:spcPct val="90000"/>
              </a:lnSpc>
            </a:pPr>
            <a:br>
              <a:rPr lang="en-US" sz="3200">
                <a:solidFill>
                  <a:srgbClr val="FFFFFF"/>
                </a:solidFill>
                <a:effectLst/>
              </a:rPr>
            </a:br>
            <a:r>
              <a:rPr lang="en-US" sz="3200">
                <a:solidFill>
                  <a:srgbClr val="FFFFFF"/>
                </a:solidFill>
                <a:effectLst/>
              </a:rPr>
              <a:t>All jobs found via VR must meet definition of</a:t>
            </a:r>
            <a:br>
              <a:rPr lang="en-US" sz="3200">
                <a:solidFill>
                  <a:srgbClr val="FFFFFF"/>
                </a:solidFill>
                <a:effectLst/>
              </a:rPr>
            </a:br>
            <a:r>
              <a:rPr lang="en-US" sz="3200" b="1">
                <a:solidFill>
                  <a:srgbClr val="FFFFFF"/>
                </a:solidFill>
                <a:effectLst/>
              </a:rPr>
              <a:t>Competitive Integrated Employment </a:t>
            </a:r>
            <a:r>
              <a:rPr lang="en-US" sz="3200">
                <a:solidFill>
                  <a:srgbClr val="FFFFFF"/>
                </a:solidFill>
                <a:effectLst/>
              </a:rPr>
              <a:t>–</a:t>
            </a:r>
            <a:br>
              <a:rPr lang="en-US" sz="3200">
                <a:solidFill>
                  <a:srgbClr val="FFFFFF"/>
                </a:solidFill>
                <a:effectLst/>
              </a:rPr>
            </a:br>
            <a:r>
              <a:rPr lang="en-US" sz="3200">
                <a:solidFill>
                  <a:srgbClr val="FFFFFF"/>
                </a:solidFill>
                <a:effectLst/>
              </a:rPr>
              <a:t>CIE</a:t>
            </a:r>
          </a:p>
        </p:txBody>
      </p:sp>
      <p:sp>
        <p:nvSpPr>
          <p:cNvPr id="3" name="Content Placeholder 2"/>
          <p:cNvSpPr>
            <a:spLocks noGrp="1"/>
          </p:cNvSpPr>
          <p:nvPr>
            <p:ph idx="1"/>
          </p:nvPr>
        </p:nvSpPr>
        <p:spPr>
          <a:xfrm>
            <a:off x="381000" y="2438400"/>
            <a:ext cx="7886700" cy="4351338"/>
          </a:xfrm>
          <a:effectLst/>
        </p:spPr>
        <p:txBody>
          <a:bodyPr anchor="ctr">
            <a:normAutofit/>
          </a:bodyPr>
          <a:lstStyle/>
          <a:p>
            <a:pPr marL="494100" indent="-457200">
              <a:buFont typeface="+mj-lt"/>
              <a:buAutoNum type="arabicParenR"/>
            </a:pPr>
            <a:r>
              <a:rPr lang="en-US">
                <a:effectLst/>
              </a:rPr>
              <a:t>You are paid no less than minimum wage and at least what other employees without disabilities who do similar work at that job are paid. </a:t>
            </a:r>
          </a:p>
          <a:p>
            <a:pPr marL="494100" indent="-457200">
              <a:buFont typeface="+mj-lt"/>
              <a:buAutoNum type="arabicParenR"/>
            </a:pPr>
            <a:r>
              <a:rPr lang="en-US">
                <a:effectLst/>
              </a:rPr>
              <a:t>You are eligible for benefits and promotions like your coworkers without disabilities who do similar work.</a:t>
            </a:r>
          </a:p>
          <a:p>
            <a:pPr marL="494100" indent="-457200">
              <a:buFont typeface="+mj-lt"/>
              <a:buAutoNum type="arabicParenR"/>
            </a:pPr>
            <a:r>
              <a:rPr lang="en-US">
                <a:effectLst/>
              </a:rPr>
              <a:t>You interact with other people without disabilities to the same extent as employees without disabilities who do similar work.</a:t>
            </a:r>
          </a:p>
          <a:p>
            <a:endParaRPr lang="en-US">
              <a:effectLst/>
            </a:endParaRPr>
          </a:p>
        </p:txBody>
      </p:sp>
      <p:sp>
        <p:nvSpPr>
          <p:cNvPr id="4" name="TextBox 3">
            <a:extLst>
              <a:ext uri="{FF2B5EF4-FFF2-40B4-BE49-F238E27FC236}">
                <a16:creationId xmlns:a16="http://schemas.microsoft.com/office/drawing/2014/main" id="{951B68E5-33E6-4D67-8005-0342225FE191}"/>
              </a:ext>
            </a:extLst>
          </p:cNvPr>
          <p:cNvSpPr txBox="1"/>
          <p:nvPr/>
        </p:nvSpPr>
        <p:spPr>
          <a:xfrm>
            <a:off x="4221219" y="373921"/>
            <a:ext cx="4156608" cy="369332"/>
          </a:xfrm>
          <a:prstGeom prst="rect">
            <a:avLst/>
          </a:prstGeom>
          <a:solidFill>
            <a:schemeClr val="accent5">
              <a:lumMod val="60000"/>
              <a:lumOff val="40000"/>
            </a:schemeClr>
          </a:solidFill>
        </p:spPr>
        <p:txBody>
          <a:bodyPr wrap="square" rtlCol="0">
            <a:spAutoFit/>
          </a:bodyPr>
          <a:lstStyle/>
          <a:p>
            <a:pPr algn="ctr"/>
            <a:r>
              <a:rPr lang="en-US">
                <a:solidFill>
                  <a:schemeClr val="bg1"/>
                </a:solidFill>
                <a:latin typeface="Tahoma" panose="020B0604030504040204" pitchFamily="34" charset="0"/>
                <a:ea typeface="Tahoma" panose="020B0604030504040204" pitchFamily="34" charset="0"/>
                <a:cs typeface="Tahoma" panose="020B0604030504040204" pitchFamily="34" charset="0"/>
              </a:rPr>
              <a:t>Competitive Integrated Employment </a:t>
            </a:r>
          </a:p>
        </p:txBody>
      </p:sp>
    </p:spTree>
    <p:extLst>
      <p:ext uri="{BB962C8B-B14F-4D97-AF65-F5344CB8AC3E}">
        <p14:creationId xmlns:p14="http://schemas.microsoft.com/office/powerpoint/2010/main" val="283238620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nchor="ctr"/>
          <a:lstStyle/>
          <a:p>
            <a:pPr eaLnBrk="1" hangingPunct="1"/>
            <a:r>
              <a:rPr lang="en-US" dirty="0">
                <a:effectLst/>
                <a:ea typeface="ＭＳ Ｐゴシック" charset="0"/>
                <a:cs typeface="ＭＳ Ｐゴシック" charset="0"/>
              </a:rPr>
              <a:t>Informational Interviews Reminders</a:t>
            </a:r>
          </a:p>
        </p:txBody>
      </p:sp>
      <p:sp>
        <p:nvSpPr>
          <p:cNvPr id="62467" name="Rectangle 3"/>
          <p:cNvSpPr>
            <a:spLocks noGrp="1" noChangeArrowheads="1"/>
          </p:cNvSpPr>
          <p:nvPr>
            <p:ph idx="1"/>
          </p:nvPr>
        </p:nvSpPr>
        <p:spPr/>
        <p:txBody>
          <a:bodyPr>
            <a:normAutofit/>
          </a:bodyPr>
          <a:lstStyle/>
          <a:p>
            <a:pPr eaLnBrk="1" hangingPunct="1">
              <a:spcAft>
                <a:spcPts val="3000"/>
              </a:spcAft>
            </a:pPr>
            <a:r>
              <a:rPr lang="en-US">
                <a:effectLst/>
                <a:ea typeface="ＭＳ Ｐゴシック" charset="0"/>
                <a:cs typeface="ＭＳ Ｐゴシック" charset="0"/>
              </a:rPr>
              <a:t>Generally, a request for fifteen to thirty minutes works well because it signals respect for the person’s time, and it indicates that you are busy as well. </a:t>
            </a:r>
          </a:p>
          <a:p>
            <a:pPr eaLnBrk="1" hangingPunct="1">
              <a:spcAft>
                <a:spcPts val="3000"/>
              </a:spcAft>
            </a:pPr>
            <a:r>
              <a:rPr lang="en-US">
                <a:effectLst/>
                <a:ea typeface="ＭＳ Ｐゴシック" charset="0"/>
                <a:cs typeface="ＭＳ Ｐゴシック" charset="0"/>
              </a:rPr>
              <a:t>Experience shows that fifteen minutes may become thirty to sixty minutes once the discussion and tour begins.</a:t>
            </a:r>
          </a:p>
        </p:txBody>
      </p:sp>
      <p:sp>
        <p:nvSpPr>
          <p:cNvPr id="62468" name="TextBox 3"/>
          <p:cNvSpPr txBox="1">
            <a:spLocks noChangeArrowheads="1"/>
          </p:cNvSpPr>
          <p:nvPr/>
        </p:nvSpPr>
        <p:spPr bwMode="auto">
          <a:xfrm>
            <a:off x="6553200" y="5992019"/>
            <a:ext cx="1752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i="1">
                <a:solidFill>
                  <a:schemeClr val="tx1"/>
                </a:solidFill>
                <a:latin typeface="Copperplate Gothic Light" charset="0"/>
                <a:ea typeface="ＭＳ Ｐゴシック" charset="0"/>
                <a:cs typeface="ＭＳ Ｐゴシック" charset="0"/>
              </a:defRPr>
            </a:lvl1pPr>
            <a:lvl2pPr marL="37931725" indent="-37474525">
              <a:defRPr sz="2000" i="1">
                <a:solidFill>
                  <a:schemeClr val="tx1"/>
                </a:solidFill>
                <a:latin typeface="Copperplate Gothic Light" charset="0"/>
                <a:ea typeface="ＭＳ Ｐゴシック" charset="0"/>
              </a:defRPr>
            </a:lvl2pPr>
            <a:lvl3pPr>
              <a:defRPr sz="2000" i="1">
                <a:solidFill>
                  <a:schemeClr val="tx1"/>
                </a:solidFill>
                <a:latin typeface="Copperplate Gothic Light" charset="0"/>
                <a:ea typeface="ＭＳ Ｐゴシック" charset="0"/>
              </a:defRPr>
            </a:lvl3pPr>
            <a:lvl4pPr>
              <a:defRPr sz="2000" i="1">
                <a:solidFill>
                  <a:schemeClr val="tx1"/>
                </a:solidFill>
                <a:latin typeface="Copperplate Gothic Light" charset="0"/>
                <a:ea typeface="ＭＳ Ｐゴシック" charset="0"/>
              </a:defRPr>
            </a:lvl4pPr>
            <a:lvl5pPr>
              <a:defRPr sz="2000" i="1">
                <a:solidFill>
                  <a:schemeClr val="tx1"/>
                </a:solidFill>
                <a:latin typeface="Copperplate Gothic Light" charset="0"/>
                <a:ea typeface="ＭＳ Ｐゴシック" charset="0"/>
              </a:defRPr>
            </a:lvl5pPr>
            <a:lvl6pPr marL="457200" eaLnBrk="0" fontAlgn="base" hangingPunct="0">
              <a:spcBef>
                <a:spcPct val="0"/>
              </a:spcBef>
              <a:spcAft>
                <a:spcPct val="0"/>
              </a:spcAft>
              <a:defRPr sz="2000" i="1">
                <a:solidFill>
                  <a:schemeClr val="tx1"/>
                </a:solidFill>
                <a:latin typeface="Copperplate Gothic Light" charset="0"/>
                <a:ea typeface="ＭＳ Ｐゴシック" charset="0"/>
              </a:defRPr>
            </a:lvl6pPr>
            <a:lvl7pPr marL="914400" eaLnBrk="0" fontAlgn="base" hangingPunct="0">
              <a:spcBef>
                <a:spcPct val="0"/>
              </a:spcBef>
              <a:spcAft>
                <a:spcPct val="0"/>
              </a:spcAft>
              <a:defRPr sz="2000" i="1">
                <a:solidFill>
                  <a:schemeClr val="tx1"/>
                </a:solidFill>
                <a:latin typeface="Copperplate Gothic Light" charset="0"/>
                <a:ea typeface="ＭＳ Ｐゴシック" charset="0"/>
              </a:defRPr>
            </a:lvl7pPr>
            <a:lvl8pPr marL="1371600" eaLnBrk="0" fontAlgn="base" hangingPunct="0">
              <a:spcBef>
                <a:spcPct val="0"/>
              </a:spcBef>
              <a:spcAft>
                <a:spcPct val="0"/>
              </a:spcAft>
              <a:defRPr sz="2000" i="1">
                <a:solidFill>
                  <a:schemeClr val="tx1"/>
                </a:solidFill>
                <a:latin typeface="Copperplate Gothic Light" charset="0"/>
                <a:ea typeface="ＭＳ Ｐゴシック" charset="0"/>
              </a:defRPr>
            </a:lvl8pPr>
            <a:lvl9pPr marL="1828800" eaLnBrk="0" fontAlgn="base" hangingPunct="0">
              <a:spcBef>
                <a:spcPct val="0"/>
              </a:spcBef>
              <a:spcAft>
                <a:spcPct val="0"/>
              </a:spcAft>
              <a:defRPr sz="2000" i="1">
                <a:solidFill>
                  <a:schemeClr val="tx1"/>
                </a:solidFill>
                <a:latin typeface="Copperplate Gothic Light" charset="0"/>
                <a:ea typeface="ＭＳ Ｐゴシック" charset="0"/>
              </a:defRPr>
            </a:lvl9pPr>
          </a:lstStyle>
          <a:p>
            <a:r>
              <a:rPr lang="en-US" sz="1800"/>
              <a:t>Cary Griffin</a:t>
            </a:r>
          </a:p>
        </p:txBody>
      </p:sp>
    </p:spTree>
    <p:extLst>
      <p:ext uri="{BB962C8B-B14F-4D97-AF65-F5344CB8AC3E}">
        <p14:creationId xmlns:p14="http://schemas.microsoft.com/office/powerpoint/2010/main" val="90929475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nchor="ctr">
            <a:normAutofit/>
          </a:bodyPr>
          <a:lstStyle/>
          <a:p>
            <a:pPr eaLnBrk="1" hangingPunct="1"/>
            <a:r>
              <a:rPr lang="en-US">
                <a:effectLst/>
                <a:ea typeface="ＭＳ Ｐゴシック" charset="0"/>
                <a:cs typeface="ＭＳ Ｐゴシック" charset="0"/>
              </a:rPr>
              <a:t>Informational Interviews – How To</a:t>
            </a:r>
          </a:p>
        </p:txBody>
      </p:sp>
      <p:sp>
        <p:nvSpPr>
          <p:cNvPr id="57347" name="Rectangle 3"/>
          <p:cNvSpPr>
            <a:spLocks noGrp="1" noChangeArrowheads="1"/>
          </p:cNvSpPr>
          <p:nvPr>
            <p:ph idx="1"/>
          </p:nvPr>
        </p:nvSpPr>
        <p:spPr/>
        <p:txBody>
          <a:bodyPr>
            <a:normAutofit/>
          </a:bodyPr>
          <a:lstStyle/>
          <a:p>
            <a:pPr eaLnBrk="1" hangingPunct="1">
              <a:spcAft>
                <a:spcPts val="3000"/>
              </a:spcAft>
              <a:buFont typeface="Wingdings" charset="0"/>
              <a:buNone/>
            </a:pPr>
            <a:r>
              <a:rPr lang="en-US">
                <a:effectLst/>
                <a:ea typeface="ＭＳ Ｐゴシック" charset="0"/>
                <a:cs typeface="ＭＳ Ｐゴシック" charset="0"/>
              </a:rPr>
              <a:t>General format:</a:t>
            </a:r>
          </a:p>
          <a:p>
            <a:pPr marL="36900" indent="0" eaLnBrk="1" hangingPunct="1">
              <a:spcAft>
                <a:spcPts val="3000"/>
              </a:spcAft>
              <a:buClr>
                <a:schemeClr val="tx1"/>
              </a:buClr>
              <a:buSzPct val="100000"/>
              <a:buNone/>
            </a:pPr>
            <a:r>
              <a:rPr lang="en-US" b="1">
                <a:effectLst/>
                <a:ea typeface="ＭＳ Ｐゴシック" charset="0"/>
                <a:cs typeface="ＭＳ Ｐゴシック" charset="0"/>
              </a:rPr>
              <a:t>Brief Discussion</a:t>
            </a:r>
            <a:r>
              <a:rPr lang="en-US">
                <a:effectLst/>
                <a:ea typeface="ＭＳ Ｐゴシック" charset="0"/>
                <a:cs typeface="ＭＳ Ｐゴシック" charset="0"/>
              </a:rPr>
              <a:t> - </a:t>
            </a:r>
            <a:r>
              <a:rPr lang="ja-JP" altLang="en-US">
                <a:effectLst/>
                <a:ea typeface="ＭＳ Ｐゴシック" charset="0"/>
                <a:cs typeface="ＭＳ Ｐゴシック" charset="0"/>
              </a:rPr>
              <a:t>“</a:t>
            </a:r>
            <a:r>
              <a:rPr lang="en-US">
                <a:effectLst/>
                <a:ea typeface="ＭＳ Ｐゴシック" charset="0"/>
                <a:cs typeface="ＭＳ Ｐゴシック" charset="0"/>
              </a:rPr>
              <a:t>Before we tour, can you tell us a bit about the history of the business, the products and services, and how the business is evolving?</a:t>
            </a:r>
            <a:r>
              <a:rPr lang="ja-JP" altLang="en-US">
                <a:effectLst/>
                <a:ea typeface="ＭＳ Ｐゴシック" charset="0"/>
                <a:cs typeface="ＭＳ Ｐゴシック" charset="0"/>
              </a:rPr>
              <a:t>”</a:t>
            </a:r>
            <a:r>
              <a:rPr lang="en-US">
                <a:effectLst/>
                <a:ea typeface="ＭＳ Ｐゴシック" charset="0"/>
                <a:cs typeface="ＭＳ Ｐゴシック" charset="0"/>
              </a:rPr>
              <a:t> And </a:t>
            </a:r>
            <a:r>
              <a:rPr lang="ja-JP" altLang="en-US">
                <a:effectLst/>
                <a:ea typeface="ＭＳ Ｐゴシック" charset="0"/>
                <a:cs typeface="ＭＳ Ｐゴシック" charset="0"/>
              </a:rPr>
              <a:t>“</a:t>
            </a:r>
            <a:r>
              <a:rPr lang="en-US">
                <a:effectLst/>
                <a:ea typeface="ＭＳ Ｐゴシック" charset="0"/>
                <a:cs typeface="ＭＳ Ｐゴシック" charset="0"/>
              </a:rPr>
              <a:t>Tell us how you got into this line of work.</a:t>
            </a:r>
            <a:r>
              <a:rPr lang="ja-JP" altLang="en-US">
                <a:effectLst/>
                <a:ea typeface="ＭＳ Ｐゴシック" charset="0"/>
                <a:cs typeface="ＭＳ Ｐゴシック" charset="0"/>
              </a:rPr>
              <a:t>”</a:t>
            </a:r>
            <a:r>
              <a:rPr lang="en-US">
                <a:effectLst/>
                <a:ea typeface="ＭＳ Ｐゴシック" charset="0"/>
                <a:cs typeface="ＭＳ Ｐゴシック" charset="0"/>
              </a:rPr>
              <a:t> </a:t>
            </a:r>
          </a:p>
          <a:p>
            <a:pPr marL="36900" indent="0" eaLnBrk="1" hangingPunct="1">
              <a:spcAft>
                <a:spcPts val="3000"/>
              </a:spcAft>
              <a:buClr>
                <a:schemeClr val="tx1"/>
              </a:buClr>
              <a:buSzPct val="100000"/>
              <a:buNone/>
            </a:pPr>
            <a:r>
              <a:rPr lang="en-US">
                <a:effectLst/>
                <a:ea typeface="ＭＳ Ｐゴシック" charset="0"/>
                <a:cs typeface="ＭＳ Ｐゴシック" charset="0"/>
              </a:rPr>
              <a:t>People want to know that you care, so give them a chance to talk about themselves.</a:t>
            </a:r>
          </a:p>
        </p:txBody>
      </p:sp>
      <p:sp>
        <p:nvSpPr>
          <p:cNvPr id="64516" name="TextBox 3"/>
          <p:cNvSpPr txBox="1">
            <a:spLocks noChangeArrowheads="1"/>
          </p:cNvSpPr>
          <p:nvPr/>
        </p:nvSpPr>
        <p:spPr bwMode="auto">
          <a:xfrm>
            <a:off x="6400800" y="6122986"/>
            <a:ext cx="1752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i="1">
                <a:solidFill>
                  <a:schemeClr val="tx1"/>
                </a:solidFill>
                <a:latin typeface="Copperplate Gothic Light" charset="0"/>
                <a:ea typeface="ＭＳ Ｐゴシック" charset="0"/>
                <a:cs typeface="ＭＳ Ｐゴシック" charset="0"/>
              </a:defRPr>
            </a:lvl1pPr>
            <a:lvl2pPr marL="37931725" indent="-37474525">
              <a:defRPr sz="2000" i="1">
                <a:solidFill>
                  <a:schemeClr val="tx1"/>
                </a:solidFill>
                <a:latin typeface="Copperplate Gothic Light" charset="0"/>
                <a:ea typeface="ＭＳ Ｐゴシック" charset="0"/>
              </a:defRPr>
            </a:lvl2pPr>
            <a:lvl3pPr>
              <a:defRPr sz="2000" i="1">
                <a:solidFill>
                  <a:schemeClr val="tx1"/>
                </a:solidFill>
                <a:latin typeface="Copperplate Gothic Light" charset="0"/>
                <a:ea typeface="ＭＳ Ｐゴシック" charset="0"/>
              </a:defRPr>
            </a:lvl3pPr>
            <a:lvl4pPr>
              <a:defRPr sz="2000" i="1">
                <a:solidFill>
                  <a:schemeClr val="tx1"/>
                </a:solidFill>
                <a:latin typeface="Copperplate Gothic Light" charset="0"/>
                <a:ea typeface="ＭＳ Ｐゴシック" charset="0"/>
              </a:defRPr>
            </a:lvl4pPr>
            <a:lvl5pPr>
              <a:defRPr sz="2000" i="1">
                <a:solidFill>
                  <a:schemeClr val="tx1"/>
                </a:solidFill>
                <a:latin typeface="Copperplate Gothic Light" charset="0"/>
                <a:ea typeface="ＭＳ Ｐゴシック" charset="0"/>
              </a:defRPr>
            </a:lvl5pPr>
            <a:lvl6pPr marL="457200" eaLnBrk="0" fontAlgn="base" hangingPunct="0">
              <a:spcBef>
                <a:spcPct val="0"/>
              </a:spcBef>
              <a:spcAft>
                <a:spcPct val="0"/>
              </a:spcAft>
              <a:defRPr sz="2000" i="1">
                <a:solidFill>
                  <a:schemeClr val="tx1"/>
                </a:solidFill>
                <a:latin typeface="Copperplate Gothic Light" charset="0"/>
                <a:ea typeface="ＭＳ Ｐゴシック" charset="0"/>
              </a:defRPr>
            </a:lvl6pPr>
            <a:lvl7pPr marL="914400" eaLnBrk="0" fontAlgn="base" hangingPunct="0">
              <a:spcBef>
                <a:spcPct val="0"/>
              </a:spcBef>
              <a:spcAft>
                <a:spcPct val="0"/>
              </a:spcAft>
              <a:defRPr sz="2000" i="1">
                <a:solidFill>
                  <a:schemeClr val="tx1"/>
                </a:solidFill>
                <a:latin typeface="Copperplate Gothic Light" charset="0"/>
                <a:ea typeface="ＭＳ Ｐゴシック" charset="0"/>
              </a:defRPr>
            </a:lvl7pPr>
            <a:lvl8pPr marL="1371600" eaLnBrk="0" fontAlgn="base" hangingPunct="0">
              <a:spcBef>
                <a:spcPct val="0"/>
              </a:spcBef>
              <a:spcAft>
                <a:spcPct val="0"/>
              </a:spcAft>
              <a:defRPr sz="2000" i="1">
                <a:solidFill>
                  <a:schemeClr val="tx1"/>
                </a:solidFill>
                <a:latin typeface="Copperplate Gothic Light" charset="0"/>
                <a:ea typeface="ＭＳ Ｐゴシック" charset="0"/>
              </a:defRPr>
            </a:lvl8pPr>
            <a:lvl9pPr marL="1828800" eaLnBrk="0" fontAlgn="base" hangingPunct="0">
              <a:spcBef>
                <a:spcPct val="0"/>
              </a:spcBef>
              <a:spcAft>
                <a:spcPct val="0"/>
              </a:spcAft>
              <a:defRPr sz="2000" i="1">
                <a:solidFill>
                  <a:schemeClr val="tx1"/>
                </a:solidFill>
                <a:latin typeface="Copperplate Gothic Light" charset="0"/>
                <a:ea typeface="ＭＳ Ｐゴシック" charset="0"/>
              </a:defRPr>
            </a:lvl9pPr>
          </a:lstStyle>
          <a:p>
            <a:r>
              <a:rPr lang="en-US" sz="1800"/>
              <a:t>Cary Griffin</a:t>
            </a:r>
          </a:p>
        </p:txBody>
      </p:sp>
    </p:spTree>
    <p:extLst>
      <p:ext uri="{BB962C8B-B14F-4D97-AF65-F5344CB8AC3E}">
        <p14:creationId xmlns:p14="http://schemas.microsoft.com/office/powerpoint/2010/main" val="56996304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nchor="ctr">
            <a:normAutofit/>
          </a:bodyPr>
          <a:lstStyle/>
          <a:p>
            <a:pPr eaLnBrk="1" hangingPunct="1"/>
            <a:r>
              <a:rPr lang="en-US">
                <a:effectLst/>
                <a:ea typeface="ＭＳ Ｐゴシック" charset="0"/>
                <a:cs typeface="ＭＳ Ｐゴシック" charset="0"/>
              </a:rPr>
              <a:t>Informational Interviews - How To</a:t>
            </a:r>
          </a:p>
        </p:txBody>
      </p:sp>
      <p:sp>
        <p:nvSpPr>
          <p:cNvPr id="57347" name="Rectangle 3"/>
          <p:cNvSpPr>
            <a:spLocks noGrp="1" noChangeArrowheads="1"/>
          </p:cNvSpPr>
          <p:nvPr>
            <p:ph idx="1"/>
          </p:nvPr>
        </p:nvSpPr>
        <p:spPr/>
        <p:txBody>
          <a:bodyPr>
            <a:normAutofit/>
          </a:bodyPr>
          <a:lstStyle/>
          <a:p>
            <a:pPr eaLnBrk="1" hangingPunct="1">
              <a:spcAft>
                <a:spcPts val="3000"/>
              </a:spcAft>
              <a:buFont typeface="Wingdings" charset="0"/>
              <a:buNone/>
            </a:pPr>
            <a:r>
              <a:rPr lang="en-US">
                <a:effectLst/>
                <a:ea typeface="ＭＳ Ｐゴシック" charset="0"/>
                <a:cs typeface="ＭＳ Ｐゴシック" charset="0"/>
              </a:rPr>
              <a:t>General format:</a:t>
            </a:r>
          </a:p>
          <a:p>
            <a:pPr eaLnBrk="1" hangingPunct="1">
              <a:spcAft>
                <a:spcPts val="3000"/>
              </a:spcAft>
              <a:buFont typeface="Wingdings" charset="0"/>
              <a:buNone/>
            </a:pPr>
            <a:r>
              <a:rPr lang="en-US" b="1">
                <a:effectLst/>
                <a:ea typeface="ＭＳ Ｐゴシック" charset="0"/>
                <a:cs typeface="ＭＳ Ｐゴシック" charset="0"/>
              </a:rPr>
              <a:t>Tour</a:t>
            </a:r>
            <a:r>
              <a:rPr lang="en-US">
                <a:effectLst/>
                <a:ea typeface="ＭＳ Ｐゴシック" charset="0"/>
                <a:cs typeface="ＭＳ Ｐゴシック" charset="0"/>
              </a:rPr>
              <a:t>, with questions asked by the job seeker (if present) and the employment specialist at appropriate times and of various people performing the many tasks along the way.</a:t>
            </a:r>
          </a:p>
        </p:txBody>
      </p:sp>
      <p:sp>
        <p:nvSpPr>
          <p:cNvPr id="66564" name="TextBox 3"/>
          <p:cNvSpPr txBox="1">
            <a:spLocks noChangeArrowheads="1"/>
          </p:cNvSpPr>
          <p:nvPr/>
        </p:nvSpPr>
        <p:spPr bwMode="auto">
          <a:xfrm>
            <a:off x="6400800" y="6119637"/>
            <a:ext cx="1752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i="1">
                <a:solidFill>
                  <a:schemeClr val="tx1"/>
                </a:solidFill>
                <a:latin typeface="Copperplate Gothic Light" charset="0"/>
                <a:ea typeface="ＭＳ Ｐゴシック" charset="0"/>
                <a:cs typeface="ＭＳ Ｐゴシック" charset="0"/>
              </a:defRPr>
            </a:lvl1pPr>
            <a:lvl2pPr marL="37931725" indent="-37474525">
              <a:defRPr sz="2000" i="1">
                <a:solidFill>
                  <a:schemeClr val="tx1"/>
                </a:solidFill>
                <a:latin typeface="Copperplate Gothic Light" charset="0"/>
                <a:ea typeface="ＭＳ Ｐゴシック" charset="0"/>
              </a:defRPr>
            </a:lvl2pPr>
            <a:lvl3pPr>
              <a:defRPr sz="2000" i="1">
                <a:solidFill>
                  <a:schemeClr val="tx1"/>
                </a:solidFill>
                <a:latin typeface="Copperplate Gothic Light" charset="0"/>
                <a:ea typeface="ＭＳ Ｐゴシック" charset="0"/>
              </a:defRPr>
            </a:lvl3pPr>
            <a:lvl4pPr>
              <a:defRPr sz="2000" i="1">
                <a:solidFill>
                  <a:schemeClr val="tx1"/>
                </a:solidFill>
                <a:latin typeface="Copperplate Gothic Light" charset="0"/>
                <a:ea typeface="ＭＳ Ｐゴシック" charset="0"/>
              </a:defRPr>
            </a:lvl4pPr>
            <a:lvl5pPr>
              <a:defRPr sz="2000" i="1">
                <a:solidFill>
                  <a:schemeClr val="tx1"/>
                </a:solidFill>
                <a:latin typeface="Copperplate Gothic Light" charset="0"/>
                <a:ea typeface="ＭＳ Ｐゴシック" charset="0"/>
              </a:defRPr>
            </a:lvl5pPr>
            <a:lvl6pPr marL="457200" eaLnBrk="0" fontAlgn="base" hangingPunct="0">
              <a:spcBef>
                <a:spcPct val="0"/>
              </a:spcBef>
              <a:spcAft>
                <a:spcPct val="0"/>
              </a:spcAft>
              <a:defRPr sz="2000" i="1">
                <a:solidFill>
                  <a:schemeClr val="tx1"/>
                </a:solidFill>
                <a:latin typeface="Copperplate Gothic Light" charset="0"/>
                <a:ea typeface="ＭＳ Ｐゴシック" charset="0"/>
              </a:defRPr>
            </a:lvl6pPr>
            <a:lvl7pPr marL="914400" eaLnBrk="0" fontAlgn="base" hangingPunct="0">
              <a:spcBef>
                <a:spcPct val="0"/>
              </a:spcBef>
              <a:spcAft>
                <a:spcPct val="0"/>
              </a:spcAft>
              <a:defRPr sz="2000" i="1">
                <a:solidFill>
                  <a:schemeClr val="tx1"/>
                </a:solidFill>
                <a:latin typeface="Copperplate Gothic Light" charset="0"/>
                <a:ea typeface="ＭＳ Ｐゴシック" charset="0"/>
              </a:defRPr>
            </a:lvl7pPr>
            <a:lvl8pPr marL="1371600" eaLnBrk="0" fontAlgn="base" hangingPunct="0">
              <a:spcBef>
                <a:spcPct val="0"/>
              </a:spcBef>
              <a:spcAft>
                <a:spcPct val="0"/>
              </a:spcAft>
              <a:defRPr sz="2000" i="1">
                <a:solidFill>
                  <a:schemeClr val="tx1"/>
                </a:solidFill>
                <a:latin typeface="Copperplate Gothic Light" charset="0"/>
                <a:ea typeface="ＭＳ Ｐゴシック" charset="0"/>
              </a:defRPr>
            </a:lvl8pPr>
            <a:lvl9pPr marL="1828800" eaLnBrk="0" fontAlgn="base" hangingPunct="0">
              <a:spcBef>
                <a:spcPct val="0"/>
              </a:spcBef>
              <a:spcAft>
                <a:spcPct val="0"/>
              </a:spcAft>
              <a:defRPr sz="2000" i="1">
                <a:solidFill>
                  <a:schemeClr val="tx1"/>
                </a:solidFill>
                <a:latin typeface="Copperplate Gothic Light" charset="0"/>
                <a:ea typeface="ＭＳ Ｐゴシック" charset="0"/>
              </a:defRPr>
            </a:lvl9pPr>
          </a:lstStyle>
          <a:p>
            <a:r>
              <a:rPr lang="en-US" sz="1800"/>
              <a:t>Cary Griffin</a:t>
            </a:r>
          </a:p>
        </p:txBody>
      </p:sp>
    </p:spTree>
    <p:extLst>
      <p:ext uri="{BB962C8B-B14F-4D97-AF65-F5344CB8AC3E}">
        <p14:creationId xmlns:p14="http://schemas.microsoft.com/office/powerpoint/2010/main" val="213669172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nchor="ctr">
            <a:normAutofit/>
          </a:bodyPr>
          <a:lstStyle/>
          <a:p>
            <a:pPr eaLnBrk="1" hangingPunct="1"/>
            <a:r>
              <a:rPr lang="en-US" dirty="0">
                <a:effectLst/>
                <a:ea typeface="ＭＳ Ｐゴシック" charset="0"/>
                <a:cs typeface="ＭＳ Ｐゴシック" charset="0"/>
              </a:rPr>
              <a:t>Informational Interviews - How To Continued</a:t>
            </a:r>
          </a:p>
        </p:txBody>
      </p:sp>
      <p:sp>
        <p:nvSpPr>
          <p:cNvPr id="57347" name="Rectangle 3"/>
          <p:cNvSpPr>
            <a:spLocks noGrp="1" noChangeArrowheads="1"/>
          </p:cNvSpPr>
          <p:nvPr>
            <p:ph idx="1"/>
          </p:nvPr>
        </p:nvSpPr>
        <p:spPr/>
        <p:txBody>
          <a:bodyPr>
            <a:normAutofit/>
          </a:bodyPr>
          <a:lstStyle/>
          <a:p>
            <a:pPr eaLnBrk="1" hangingPunct="1">
              <a:spcAft>
                <a:spcPts val="3000"/>
              </a:spcAft>
              <a:buFont typeface="Wingdings" charset="0"/>
              <a:buNone/>
            </a:pPr>
            <a:r>
              <a:rPr lang="en-US">
                <a:effectLst/>
                <a:ea typeface="ＭＳ Ｐゴシック" charset="0"/>
                <a:cs typeface="ＭＳ Ｐゴシック" charset="0"/>
              </a:rPr>
              <a:t>General format:</a:t>
            </a:r>
          </a:p>
          <a:p>
            <a:pPr marL="36900" indent="0" eaLnBrk="1" hangingPunct="1">
              <a:spcAft>
                <a:spcPts val="3000"/>
              </a:spcAft>
              <a:buClr>
                <a:srgbClr val="000000"/>
              </a:buClr>
              <a:buSzPct val="100000"/>
              <a:buNone/>
            </a:pPr>
            <a:r>
              <a:rPr lang="en-US" b="1">
                <a:effectLst/>
                <a:ea typeface="ＭＳ Ｐゴシック" charset="0"/>
                <a:cs typeface="ＭＳ Ｐゴシック" charset="0"/>
              </a:rPr>
              <a:t>Wrap-up</a:t>
            </a:r>
            <a:r>
              <a:rPr lang="en-US">
                <a:effectLst/>
                <a:ea typeface="ＭＳ Ｐゴシック" charset="0"/>
                <a:cs typeface="ＭＳ Ｐゴシック" charset="0"/>
              </a:rPr>
              <a:t> by thanking the people for their time and ask for any advice they have for the career plan, other businesses that should be visited (ask for a referral!), etc. Make your exit and promise to stay in touch.</a:t>
            </a:r>
          </a:p>
        </p:txBody>
      </p:sp>
      <p:sp>
        <p:nvSpPr>
          <p:cNvPr id="68612" name="TextBox 3"/>
          <p:cNvSpPr txBox="1">
            <a:spLocks noChangeArrowheads="1"/>
          </p:cNvSpPr>
          <p:nvPr/>
        </p:nvSpPr>
        <p:spPr bwMode="auto">
          <a:xfrm>
            <a:off x="6400800" y="6122986"/>
            <a:ext cx="1752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i="1">
                <a:solidFill>
                  <a:schemeClr val="tx1"/>
                </a:solidFill>
                <a:latin typeface="Copperplate Gothic Light" charset="0"/>
                <a:ea typeface="ＭＳ Ｐゴシック" charset="0"/>
                <a:cs typeface="ＭＳ Ｐゴシック" charset="0"/>
              </a:defRPr>
            </a:lvl1pPr>
            <a:lvl2pPr marL="37931725" indent="-37474525">
              <a:defRPr sz="2000" i="1">
                <a:solidFill>
                  <a:schemeClr val="tx1"/>
                </a:solidFill>
                <a:latin typeface="Copperplate Gothic Light" charset="0"/>
                <a:ea typeface="ＭＳ Ｐゴシック" charset="0"/>
              </a:defRPr>
            </a:lvl2pPr>
            <a:lvl3pPr>
              <a:defRPr sz="2000" i="1">
                <a:solidFill>
                  <a:schemeClr val="tx1"/>
                </a:solidFill>
                <a:latin typeface="Copperplate Gothic Light" charset="0"/>
                <a:ea typeface="ＭＳ Ｐゴシック" charset="0"/>
              </a:defRPr>
            </a:lvl3pPr>
            <a:lvl4pPr>
              <a:defRPr sz="2000" i="1">
                <a:solidFill>
                  <a:schemeClr val="tx1"/>
                </a:solidFill>
                <a:latin typeface="Copperplate Gothic Light" charset="0"/>
                <a:ea typeface="ＭＳ Ｐゴシック" charset="0"/>
              </a:defRPr>
            </a:lvl4pPr>
            <a:lvl5pPr>
              <a:defRPr sz="2000" i="1">
                <a:solidFill>
                  <a:schemeClr val="tx1"/>
                </a:solidFill>
                <a:latin typeface="Copperplate Gothic Light" charset="0"/>
                <a:ea typeface="ＭＳ Ｐゴシック" charset="0"/>
              </a:defRPr>
            </a:lvl5pPr>
            <a:lvl6pPr marL="457200" eaLnBrk="0" fontAlgn="base" hangingPunct="0">
              <a:spcBef>
                <a:spcPct val="0"/>
              </a:spcBef>
              <a:spcAft>
                <a:spcPct val="0"/>
              </a:spcAft>
              <a:defRPr sz="2000" i="1">
                <a:solidFill>
                  <a:schemeClr val="tx1"/>
                </a:solidFill>
                <a:latin typeface="Copperplate Gothic Light" charset="0"/>
                <a:ea typeface="ＭＳ Ｐゴシック" charset="0"/>
              </a:defRPr>
            </a:lvl6pPr>
            <a:lvl7pPr marL="914400" eaLnBrk="0" fontAlgn="base" hangingPunct="0">
              <a:spcBef>
                <a:spcPct val="0"/>
              </a:spcBef>
              <a:spcAft>
                <a:spcPct val="0"/>
              </a:spcAft>
              <a:defRPr sz="2000" i="1">
                <a:solidFill>
                  <a:schemeClr val="tx1"/>
                </a:solidFill>
                <a:latin typeface="Copperplate Gothic Light" charset="0"/>
                <a:ea typeface="ＭＳ Ｐゴシック" charset="0"/>
              </a:defRPr>
            </a:lvl7pPr>
            <a:lvl8pPr marL="1371600" eaLnBrk="0" fontAlgn="base" hangingPunct="0">
              <a:spcBef>
                <a:spcPct val="0"/>
              </a:spcBef>
              <a:spcAft>
                <a:spcPct val="0"/>
              </a:spcAft>
              <a:defRPr sz="2000" i="1">
                <a:solidFill>
                  <a:schemeClr val="tx1"/>
                </a:solidFill>
                <a:latin typeface="Copperplate Gothic Light" charset="0"/>
                <a:ea typeface="ＭＳ Ｐゴシック" charset="0"/>
              </a:defRPr>
            </a:lvl8pPr>
            <a:lvl9pPr marL="1828800" eaLnBrk="0" fontAlgn="base" hangingPunct="0">
              <a:spcBef>
                <a:spcPct val="0"/>
              </a:spcBef>
              <a:spcAft>
                <a:spcPct val="0"/>
              </a:spcAft>
              <a:defRPr sz="2000" i="1">
                <a:solidFill>
                  <a:schemeClr val="tx1"/>
                </a:solidFill>
                <a:latin typeface="Copperplate Gothic Light" charset="0"/>
                <a:ea typeface="ＭＳ Ｐゴシック" charset="0"/>
              </a:defRPr>
            </a:lvl9pPr>
          </a:lstStyle>
          <a:p>
            <a:r>
              <a:rPr lang="en-US" sz="1800"/>
              <a:t>Cary Griffin</a:t>
            </a:r>
          </a:p>
        </p:txBody>
      </p:sp>
    </p:spTree>
    <p:extLst>
      <p:ext uri="{BB962C8B-B14F-4D97-AF65-F5344CB8AC3E}">
        <p14:creationId xmlns:p14="http://schemas.microsoft.com/office/powerpoint/2010/main" val="41112665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p:txBody>
          <a:bodyPr>
            <a:normAutofit/>
          </a:bodyPr>
          <a:lstStyle/>
          <a:p>
            <a:pPr eaLnBrk="1" hangingPunct="1"/>
            <a:r>
              <a:rPr lang="en-US" sz="4000">
                <a:effectLst/>
              </a:rPr>
              <a:t>Smooth Listening</a:t>
            </a:r>
          </a:p>
        </p:txBody>
      </p:sp>
      <p:sp>
        <p:nvSpPr>
          <p:cNvPr id="20482" name="TextBox 2"/>
          <p:cNvSpPr txBox="1">
            <a:spLocks noChangeArrowheads="1"/>
          </p:cNvSpPr>
          <p:nvPr/>
        </p:nvSpPr>
        <p:spPr bwMode="auto">
          <a:xfrm>
            <a:off x="253068" y="1441132"/>
            <a:ext cx="8077200" cy="5416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457200" indent="-457200" eaLnBrk="1" hangingPunct="1">
              <a:spcBef>
                <a:spcPts val="1200"/>
              </a:spcBef>
              <a:buClr>
                <a:schemeClr val="tx2"/>
              </a:buClr>
              <a:buFont typeface="Wingdings" charset="2"/>
              <a:buChar char="ü"/>
            </a:pPr>
            <a:r>
              <a:rPr lang="en-US" sz="2600">
                <a:latin typeface="Tahoma" panose="020B0604030504040204" pitchFamily="34" charset="0"/>
                <a:ea typeface="Tahoma" panose="020B0604030504040204" pitchFamily="34" charset="0"/>
                <a:cs typeface="Tahoma" panose="020B0604030504040204" pitchFamily="34" charset="0"/>
              </a:rPr>
              <a:t>Remember: </a:t>
            </a:r>
            <a:r>
              <a:rPr lang="en-US" sz="2600" b="1" i="1">
                <a:latin typeface="Tahoma" panose="020B0604030504040204" pitchFamily="34" charset="0"/>
                <a:ea typeface="Tahoma" panose="020B0604030504040204" pitchFamily="34" charset="0"/>
                <a:cs typeface="Tahoma" panose="020B0604030504040204" pitchFamily="34" charset="0"/>
              </a:rPr>
              <a:t>We </a:t>
            </a:r>
            <a:r>
              <a:rPr lang="en-US" sz="2600">
                <a:latin typeface="Tahoma" panose="020B0604030504040204" pitchFamily="34" charset="0"/>
                <a:ea typeface="Tahoma" panose="020B0604030504040204" pitchFamily="34" charset="0"/>
                <a:cs typeface="Tahoma" panose="020B0604030504040204" pitchFamily="34" charset="0"/>
              </a:rPr>
              <a:t>are not the experts on their business!</a:t>
            </a:r>
          </a:p>
          <a:p>
            <a:pPr marL="457200" indent="-457200" eaLnBrk="1" hangingPunct="1">
              <a:spcBef>
                <a:spcPts val="1200"/>
              </a:spcBef>
              <a:buClr>
                <a:schemeClr val="tx2"/>
              </a:buClr>
              <a:buFont typeface="Wingdings" charset="2"/>
              <a:buChar char="ü"/>
            </a:pPr>
            <a:r>
              <a:rPr lang="en-US" sz="2600">
                <a:latin typeface="Tahoma" panose="020B0604030504040204" pitchFamily="34" charset="0"/>
                <a:ea typeface="Tahoma" panose="020B0604030504040204" pitchFamily="34" charset="0"/>
                <a:cs typeface="Tahoma" panose="020B0604030504040204" pitchFamily="34" charset="0"/>
              </a:rPr>
              <a:t>Listen more than you talk.</a:t>
            </a:r>
          </a:p>
          <a:p>
            <a:pPr marL="457200" indent="-457200" eaLnBrk="1" hangingPunct="1">
              <a:spcBef>
                <a:spcPts val="1200"/>
              </a:spcBef>
              <a:buClr>
                <a:schemeClr val="tx2"/>
              </a:buClr>
              <a:buFont typeface="Wingdings" charset="2"/>
              <a:buChar char="ü"/>
            </a:pPr>
            <a:r>
              <a:rPr lang="en-US" sz="2600">
                <a:latin typeface="Tahoma" panose="020B0604030504040204" pitchFamily="34" charset="0"/>
                <a:ea typeface="Tahoma" panose="020B0604030504040204" pitchFamily="34" charset="0"/>
                <a:cs typeface="Tahoma" panose="020B0604030504040204" pitchFamily="34" charset="0"/>
              </a:rPr>
              <a:t>We are merely looking for advice.</a:t>
            </a:r>
          </a:p>
          <a:p>
            <a:pPr marL="457200" indent="-457200" eaLnBrk="1" hangingPunct="1">
              <a:spcBef>
                <a:spcPts val="1200"/>
              </a:spcBef>
              <a:buClr>
                <a:schemeClr val="tx2"/>
              </a:buClr>
              <a:buFont typeface="Wingdings" charset="2"/>
              <a:buChar char="ü"/>
            </a:pPr>
            <a:r>
              <a:rPr lang="en-US" sz="2600">
                <a:latin typeface="Tahoma" panose="020B0604030504040204" pitchFamily="34" charset="0"/>
                <a:ea typeface="Tahoma" panose="020B0604030504040204" pitchFamily="34" charset="0"/>
                <a:cs typeface="Tahoma" panose="020B0604030504040204" pitchFamily="34" charset="0"/>
              </a:rPr>
              <a:t>Don’</a:t>
            </a:r>
            <a:r>
              <a:rPr lang="en-US" altLang="ja-JP" sz="2600">
                <a:latin typeface="Tahoma" panose="020B0604030504040204" pitchFamily="34" charset="0"/>
                <a:ea typeface="Tahoma" panose="020B0604030504040204" pitchFamily="34" charset="0"/>
                <a:cs typeface="Tahoma" panose="020B0604030504040204" pitchFamily="34" charset="0"/>
              </a:rPr>
              <a:t>t use personal stories or wind up talking about yourself or what you do.</a:t>
            </a:r>
          </a:p>
          <a:p>
            <a:pPr marL="457200" indent="-457200" eaLnBrk="1" hangingPunct="1">
              <a:spcBef>
                <a:spcPts val="1200"/>
              </a:spcBef>
              <a:buClr>
                <a:schemeClr val="tx2"/>
              </a:buClr>
              <a:buFont typeface="Wingdings" charset="2"/>
              <a:buChar char="ü"/>
            </a:pPr>
            <a:r>
              <a:rPr lang="en-US" sz="2600">
                <a:latin typeface="Tahoma" panose="020B0604030504040204" pitchFamily="34" charset="0"/>
                <a:ea typeface="Tahoma" panose="020B0604030504040204" pitchFamily="34" charset="0"/>
                <a:cs typeface="Tahoma" panose="020B0604030504040204" pitchFamily="34" charset="0"/>
              </a:rPr>
              <a:t>Ask open-ended questions with an emphasis on the job seeker.</a:t>
            </a:r>
          </a:p>
          <a:p>
            <a:pPr marL="457200" indent="-457200" eaLnBrk="1" hangingPunct="1">
              <a:spcBef>
                <a:spcPts val="1200"/>
              </a:spcBef>
              <a:buClr>
                <a:schemeClr val="tx2"/>
              </a:buClr>
              <a:buFont typeface="Wingdings" charset="2"/>
              <a:buChar char="ü"/>
            </a:pPr>
            <a:r>
              <a:rPr lang="ja-JP" altLang="en-US" sz="2600">
                <a:latin typeface="Tahoma" panose="020B0604030504040204" pitchFamily="34" charset="0"/>
                <a:cs typeface="Tahoma" panose="020B0604030504040204" pitchFamily="34" charset="0"/>
              </a:rPr>
              <a:t>“</a:t>
            </a:r>
            <a:r>
              <a:rPr lang="en-US" altLang="ja-JP" sz="2600">
                <a:latin typeface="Tahoma" panose="020B0604030504040204" pitchFamily="34" charset="0"/>
                <a:ea typeface="Tahoma" panose="020B0604030504040204" pitchFamily="34" charset="0"/>
                <a:cs typeface="Tahoma" panose="020B0604030504040204" pitchFamily="34" charset="0"/>
              </a:rPr>
              <a:t>What advice would you have for someone trying to start out in your field?</a:t>
            </a:r>
            <a:r>
              <a:rPr lang="ja-JP" altLang="en-US" sz="2600">
                <a:latin typeface="Tahoma" panose="020B0604030504040204" pitchFamily="34" charset="0"/>
                <a:cs typeface="Tahoma" panose="020B0604030504040204" pitchFamily="34" charset="0"/>
              </a:rPr>
              <a:t>”</a:t>
            </a:r>
            <a:endParaRPr lang="en-US" altLang="ja-JP" sz="2600">
              <a:latin typeface="Tahoma" panose="020B0604030504040204" pitchFamily="34" charset="0"/>
              <a:ea typeface="Tahoma" panose="020B0604030504040204" pitchFamily="34" charset="0"/>
              <a:cs typeface="Tahoma" panose="020B0604030504040204" pitchFamily="34" charset="0"/>
            </a:endParaRPr>
          </a:p>
          <a:p>
            <a:pPr eaLnBrk="1" hangingPunct="1"/>
            <a:endParaRPr lang="en-US" sz="1800">
              <a:latin typeface="Tahoma" panose="020B0604030504040204" pitchFamily="34" charset="0"/>
              <a:ea typeface="Tahoma" panose="020B0604030504040204" pitchFamily="34" charset="0"/>
              <a:cs typeface="Tahoma" panose="020B0604030504040204" pitchFamily="34" charset="0"/>
            </a:endParaRPr>
          </a:p>
          <a:p>
            <a:pPr marL="285750" indent="-285750" eaLnBrk="1" hangingPunct="1">
              <a:buFont typeface="Arial"/>
              <a:buChar char="•"/>
            </a:pPr>
            <a:endParaRPr lang="en-US" sz="1800">
              <a:latin typeface="Tahoma" panose="020B0604030504040204" pitchFamily="34" charset="0"/>
              <a:ea typeface="Tahoma" panose="020B0604030504040204" pitchFamily="34" charset="0"/>
              <a:cs typeface="Tahoma" panose="020B0604030504040204" pitchFamily="34" charset="0"/>
            </a:endParaRPr>
          </a:p>
        </p:txBody>
      </p:sp>
      <p:sp>
        <p:nvSpPr>
          <p:cNvPr id="4" name="TextBox 3"/>
          <p:cNvSpPr txBox="1">
            <a:spLocks noChangeArrowheads="1"/>
          </p:cNvSpPr>
          <p:nvPr/>
        </p:nvSpPr>
        <p:spPr bwMode="auto">
          <a:xfrm>
            <a:off x="6196668" y="6123542"/>
            <a:ext cx="21336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i="1">
                <a:solidFill>
                  <a:schemeClr val="tx1"/>
                </a:solidFill>
                <a:latin typeface="Copperplate Gothic Light" charset="0"/>
                <a:ea typeface="ＭＳ Ｐゴシック" charset="0"/>
                <a:cs typeface="ＭＳ Ｐゴシック" charset="0"/>
              </a:defRPr>
            </a:lvl1pPr>
            <a:lvl2pPr marL="37931725" indent="-37474525">
              <a:defRPr sz="2000" i="1">
                <a:solidFill>
                  <a:schemeClr val="tx1"/>
                </a:solidFill>
                <a:latin typeface="Copperplate Gothic Light" charset="0"/>
                <a:ea typeface="ＭＳ Ｐゴシック" charset="0"/>
              </a:defRPr>
            </a:lvl2pPr>
            <a:lvl3pPr>
              <a:defRPr sz="2000" i="1">
                <a:solidFill>
                  <a:schemeClr val="tx1"/>
                </a:solidFill>
                <a:latin typeface="Copperplate Gothic Light" charset="0"/>
                <a:ea typeface="ＭＳ Ｐゴシック" charset="0"/>
              </a:defRPr>
            </a:lvl3pPr>
            <a:lvl4pPr>
              <a:defRPr sz="2000" i="1">
                <a:solidFill>
                  <a:schemeClr val="tx1"/>
                </a:solidFill>
                <a:latin typeface="Copperplate Gothic Light" charset="0"/>
                <a:ea typeface="ＭＳ Ｐゴシック" charset="0"/>
              </a:defRPr>
            </a:lvl4pPr>
            <a:lvl5pPr>
              <a:defRPr sz="2000" i="1">
                <a:solidFill>
                  <a:schemeClr val="tx1"/>
                </a:solidFill>
                <a:latin typeface="Copperplate Gothic Light" charset="0"/>
                <a:ea typeface="ＭＳ Ｐゴシック" charset="0"/>
              </a:defRPr>
            </a:lvl5pPr>
            <a:lvl6pPr marL="457200" eaLnBrk="0" fontAlgn="base" hangingPunct="0">
              <a:spcBef>
                <a:spcPct val="0"/>
              </a:spcBef>
              <a:spcAft>
                <a:spcPct val="0"/>
              </a:spcAft>
              <a:defRPr sz="2000" i="1">
                <a:solidFill>
                  <a:schemeClr val="tx1"/>
                </a:solidFill>
                <a:latin typeface="Copperplate Gothic Light" charset="0"/>
                <a:ea typeface="ＭＳ Ｐゴシック" charset="0"/>
              </a:defRPr>
            </a:lvl6pPr>
            <a:lvl7pPr marL="914400" eaLnBrk="0" fontAlgn="base" hangingPunct="0">
              <a:spcBef>
                <a:spcPct val="0"/>
              </a:spcBef>
              <a:spcAft>
                <a:spcPct val="0"/>
              </a:spcAft>
              <a:defRPr sz="2000" i="1">
                <a:solidFill>
                  <a:schemeClr val="tx1"/>
                </a:solidFill>
                <a:latin typeface="Copperplate Gothic Light" charset="0"/>
                <a:ea typeface="ＭＳ Ｐゴシック" charset="0"/>
              </a:defRPr>
            </a:lvl7pPr>
            <a:lvl8pPr marL="1371600" eaLnBrk="0" fontAlgn="base" hangingPunct="0">
              <a:spcBef>
                <a:spcPct val="0"/>
              </a:spcBef>
              <a:spcAft>
                <a:spcPct val="0"/>
              </a:spcAft>
              <a:defRPr sz="2000" i="1">
                <a:solidFill>
                  <a:schemeClr val="tx1"/>
                </a:solidFill>
                <a:latin typeface="Copperplate Gothic Light" charset="0"/>
                <a:ea typeface="ＭＳ Ｐゴシック" charset="0"/>
              </a:defRPr>
            </a:lvl8pPr>
            <a:lvl9pPr marL="1828800" eaLnBrk="0" fontAlgn="base" hangingPunct="0">
              <a:spcBef>
                <a:spcPct val="0"/>
              </a:spcBef>
              <a:spcAft>
                <a:spcPct val="0"/>
              </a:spcAft>
              <a:defRPr sz="2000" i="1">
                <a:solidFill>
                  <a:schemeClr val="tx1"/>
                </a:solidFill>
                <a:latin typeface="Copperplate Gothic Light" charset="0"/>
                <a:ea typeface="ＭＳ Ｐゴシック" charset="0"/>
              </a:defRPr>
            </a:lvl9pPr>
          </a:lstStyle>
          <a:p>
            <a:r>
              <a:rPr lang="en-US" sz="1800"/>
              <a:t>Patty Cassidy</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0EE4C3-E349-4568-A893-C4D95EB2E1C4}"/>
              </a:ext>
            </a:extLst>
          </p:cNvPr>
          <p:cNvSpPr>
            <a:spLocks noGrp="1"/>
          </p:cNvSpPr>
          <p:nvPr>
            <p:ph type="title"/>
          </p:nvPr>
        </p:nvSpPr>
        <p:spPr/>
        <p:txBody>
          <a:bodyPr>
            <a:normAutofit fontScale="90000"/>
          </a:bodyPr>
          <a:lstStyle/>
          <a:p>
            <a:r>
              <a:rPr lang="en-US">
                <a:effectLst/>
              </a:rPr>
              <a:t>Example of Info Gained</a:t>
            </a:r>
            <a:br>
              <a:rPr lang="en-US">
                <a:effectLst/>
              </a:rPr>
            </a:br>
            <a:r>
              <a:rPr lang="en-US" sz="4000">
                <a:effectLst/>
              </a:rPr>
              <a:t>What more can you ask? </a:t>
            </a:r>
            <a:br>
              <a:rPr lang="en-US" sz="4000">
                <a:effectLst/>
              </a:rPr>
            </a:br>
            <a:r>
              <a:rPr lang="en-US" sz="4000">
                <a:effectLst/>
              </a:rPr>
              <a:t>What possibilities can you see? </a:t>
            </a:r>
            <a:endParaRPr lang="en-US"/>
          </a:p>
        </p:txBody>
      </p:sp>
      <p:sp>
        <p:nvSpPr>
          <p:cNvPr id="3" name="Content Placeholder 2">
            <a:extLst>
              <a:ext uri="{FF2B5EF4-FFF2-40B4-BE49-F238E27FC236}">
                <a16:creationId xmlns:a16="http://schemas.microsoft.com/office/drawing/2014/main" id="{D95A2DF5-695F-44C2-A5D5-C8C6949F2C9C}"/>
              </a:ext>
            </a:extLst>
          </p:cNvPr>
          <p:cNvSpPr>
            <a:spLocks noGrp="1"/>
          </p:cNvSpPr>
          <p:nvPr>
            <p:ph idx="1"/>
          </p:nvPr>
        </p:nvSpPr>
        <p:spPr>
          <a:xfrm>
            <a:off x="466725" y="2141536"/>
            <a:ext cx="8210550" cy="3802064"/>
          </a:xfrm>
          <a:ln>
            <a:solidFill>
              <a:schemeClr val="accent2"/>
            </a:solidFill>
          </a:ln>
        </p:spPr>
        <p:txBody>
          <a:bodyPr>
            <a:normAutofit fontScale="92500" lnSpcReduction="20000"/>
          </a:bodyPr>
          <a:lstStyle/>
          <a:p>
            <a:pPr>
              <a:lnSpc>
                <a:spcPct val="118000"/>
              </a:lnSpc>
              <a:buFont typeface="Wingdings" panose="05000000000000000000" pitchFamily="2" charset="2"/>
              <a:buChar char="ü"/>
            </a:pPr>
            <a:r>
              <a:rPr lang="en-US" sz="2800">
                <a:solidFill>
                  <a:schemeClr val="tx1"/>
                </a:solidFill>
                <a:effectLst/>
              </a:rPr>
              <a:t>Shipment comes three times a week – we can’t get in the room for the two days after.</a:t>
            </a:r>
          </a:p>
          <a:p>
            <a:pPr>
              <a:lnSpc>
                <a:spcPct val="118000"/>
              </a:lnSpc>
              <a:buFont typeface="Wingdings" panose="05000000000000000000" pitchFamily="2" charset="2"/>
              <a:buChar char="ü"/>
            </a:pPr>
            <a:r>
              <a:rPr lang="en-US" sz="2800">
                <a:solidFill>
                  <a:schemeClr val="tx1"/>
                </a:solidFill>
                <a:effectLst/>
              </a:rPr>
              <a:t>I have office people doing physical inventory.</a:t>
            </a:r>
          </a:p>
          <a:p>
            <a:pPr>
              <a:lnSpc>
                <a:spcPct val="118000"/>
              </a:lnSpc>
              <a:buFont typeface="Wingdings" panose="05000000000000000000" pitchFamily="2" charset="2"/>
              <a:buChar char="ü"/>
            </a:pPr>
            <a:r>
              <a:rPr lang="en-US" sz="2800">
                <a:solidFill>
                  <a:schemeClr val="tx1"/>
                </a:solidFill>
                <a:effectLst/>
              </a:rPr>
              <a:t>The office is a mess. Look at all these catalogs we get.</a:t>
            </a:r>
          </a:p>
          <a:p>
            <a:pPr>
              <a:lnSpc>
                <a:spcPct val="118000"/>
              </a:lnSpc>
              <a:buFont typeface="Wingdings" panose="05000000000000000000" pitchFamily="2" charset="2"/>
              <a:buChar char="ü"/>
            </a:pPr>
            <a:r>
              <a:rPr lang="en-US" sz="2800">
                <a:solidFill>
                  <a:schemeClr val="tx1"/>
                </a:solidFill>
                <a:effectLst/>
              </a:rPr>
              <a:t>The website orders were just given to my department. We don’t have anyone to process these orders.</a:t>
            </a:r>
          </a:p>
          <a:p>
            <a:pPr>
              <a:lnSpc>
                <a:spcPct val="118000"/>
              </a:lnSpc>
              <a:buFont typeface="Wingdings" panose="05000000000000000000" pitchFamily="2" charset="2"/>
              <a:buChar char="ü"/>
            </a:pPr>
            <a:r>
              <a:rPr lang="en-US" sz="2800">
                <a:solidFill>
                  <a:schemeClr val="tx1"/>
                </a:solidFill>
                <a:effectLst/>
              </a:rPr>
              <a:t>Inventory is around the corner, I’m afraid to even open the door as it’s a mess.  </a:t>
            </a:r>
          </a:p>
          <a:p>
            <a:pPr>
              <a:lnSpc>
                <a:spcPct val="118000"/>
              </a:lnSpc>
            </a:pPr>
            <a:endParaRPr lang="en-US"/>
          </a:p>
        </p:txBody>
      </p:sp>
      <p:sp>
        <p:nvSpPr>
          <p:cNvPr id="4" name="TextBox 3">
            <a:extLst>
              <a:ext uri="{FF2B5EF4-FFF2-40B4-BE49-F238E27FC236}">
                <a16:creationId xmlns:a16="http://schemas.microsoft.com/office/drawing/2014/main" id="{B7602EB3-466B-4B2B-AE3F-997D16FDD5DA}"/>
              </a:ext>
            </a:extLst>
          </p:cNvPr>
          <p:cNvSpPr txBox="1"/>
          <p:nvPr/>
        </p:nvSpPr>
        <p:spPr>
          <a:xfrm>
            <a:off x="304800" y="6311899"/>
            <a:ext cx="2564805" cy="369332"/>
          </a:xfrm>
          <a:prstGeom prst="rect">
            <a:avLst/>
          </a:prstGeom>
          <a:noFill/>
        </p:spPr>
        <p:txBody>
          <a:bodyPr wrap="none" rtlCol="0">
            <a:spAutoFit/>
          </a:bodyPr>
          <a:lstStyle/>
          <a:p>
            <a:r>
              <a:rPr lang="en-US">
                <a:latin typeface="Tahoma" panose="020B0604030504040204" pitchFamily="34" charset="0"/>
                <a:ea typeface="Tahoma" panose="020B0604030504040204" pitchFamily="34" charset="0"/>
                <a:cs typeface="Tahoma" panose="020B0604030504040204" pitchFamily="34" charset="0"/>
              </a:rPr>
              <a:t>Adapted from </a:t>
            </a:r>
            <a:r>
              <a:rPr lang="en-US" err="1">
                <a:latin typeface="Tahoma" panose="020B0604030504040204" pitchFamily="34" charset="0"/>
                <a:ea typeface="Tahoma" panose="020B0604030504040204" pitchFamily="34" charset="0"/>
                <a:cs typeface="Tahoma" panose="020B0604030504040204" pitchFamily="34" charset="0"/>
              </a:rPr>
              <a:t>TransCen</a:t>
            </a:r>
            <a:endParaRPr lang="en-US">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76696904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solidFill>
                  <a:schemeClr val="accent1">
                    <a:lumMod val="60000"/>
                    <a:lumOff val="40000"/>
                  </a:schemeClr>
                </a:solidFill>
                <a:effectLst/>
              </a:rPr>
              <a:t>Breakout Rooms - Activity</a:t>
            </a:r>
          </a:p>
        </p:txBody>
      </p:sp>
      <p:sp>
        <p:nvSpPr>
          <p:cNvPr id="3" name="Content Placeholder 2"/>
          <p:cNvSpPr>
            <a:spLocks noGrp="1"/>
          </p:cNvSpPr>
          <p:nvPr>
            <p:ph idx="1"/>
          </p:nvPr>
        </p:nvSpPr>
        <p:spPr/>
        <p:txBody>
          <a:bodyPr>
            <a:noAutofit/>
          </a:bodyPr>
          <a:lstStyle/>
          <a:p>
            <a:pPr marL="0" indent="0">
              <a:buNone/>
            </a:pPr>
            <a:r>
              <a:rPr lang="en-US" sz="2800">
                <a:effectLst/>
              </a:rPr>
              <a:t>Download – Human service to business language</a:t>
            </a:r>
          </a:p>
          <a:p>
            <a:pPr marL="0" indent="0">
              <a:buNone/>
            </a:pPr>
            <a:r>
              <a:rPr lang="en-US" sz="2800">
                <a:solidFill>
                  <a:schemeClr val="accent1">
                    <a:lumMod val="60000"/>
                    <a:lumOff val="40000"/>
                  </a:schemeClr>
                </a:solidFill>
                <a:effectLst/>
              </a:rPr>
              <a:t>Discuss:</a:t>
            </a:r>
          </a:p>
          <a:p>
            <a:pPr lvl="1">
              <a:buFont typeface="Wingdings" panose="05000000000000000000" pitchFamily="2" charset="2"/>
              <a:buChar char="Ø"/>
            </a:pPr>
            <a:r>
              <a:rPr lang="en-US" sz="2800">
                <a:effectLst/>
              </a:rPr>
              <a:t>How can using business language when doing job development change the way employers respond to you? </a:t>
            </a:r>
          </a:p>
          <a:p>
            <a:pPr lvl="1">
              <a:buFont typeface="Wingdings" panose="05000000000000000000" pitchFamily="2" charset="2"/>
              <a:buChar char="Ø"/>
            </a:pPr>
            <a:r>
              <a:rPr lang="en-US" sz="2800">
                <a:effectLst/>
              </a:rPr>
              <a:t>How do you connect with your local business community? </a:t>
            </a:r>
          </a:p>
          <a:p>
            <a:pPr lvl="1">
              <a:buFont typeface="Wingdings" panose="05000000000000000000" pitchFamily="2" charset="2"/>
              <a:buChar char="Ø"/>
            </a:pPr>
            <a:r>
              <a:rPr lang="en-US" sz="2800">
                <a:effectLst/>
              </a:rPr>
              <a:t>How do you/could you conduct research ahead of job development meetings?  </a:t>
            </a:r>
          </a:p>
          <a:p>
            <a:pPr lvl="1">
              <a:buFont typeface="Wingdings" panose="05000000000000000000" pitchFamily="2" charset="2"/>
              <a:buChar char="Ø"/>
            </a:pPr>
            <a:r>
              <a:rPr lang="en-US" sz="2800">
                <a:effectLst/>
              </a:rPr>
              <a:t>How often do you have set meetings with employers? </a:t>
            </a:r>
          </a:p>
        </p:txBody>
      </p:sp>
    </p:spTree>
    <p:extLst>
      <p:ext uri="{BB962C8B-B14F-4D97-AF65-F5344CB8AC3E}">
        <p14:creationId xmlns:p14="http://schemas.microsoft.com/office/powerpoint/2010/main" val="219920931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blipFill rotWithShape="1">
          <a:blip r:embed="rId2" cstate="email">
            <a:duotone>
              <a:schemeClr val="bg2">
                <a:shade val="80000"/>
                <a:lumMod val="80000"/>
              </a:schemeClr>
              <a:schemeClr val="bg2">
                <a:tint val="98000"/>
              </a:schemeClr>
            </a:duotone>
            <a:extLst>
              <a:ext uri="{28A0092B-C50C-407E-A947-70E740481C1C}">
                <a14:useLocalDpi xmlns:a14="http://schemas.microsoft.com/office/drawing/2010/main"/>
              </a:ext>
            </a:extLst>
          </a:blip>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8279" y="304800"/>
            <a:ext cx="4857750" cy="1325563"/>
          </a:xfrm>
        </p:spPr>
        <p:txBody>
          <a:bodyPr>
            <a:normAutofit/>
          </a:bodyPr>
          <a:lstStyle/>
          <a:p>
            <a:pPr>
              <a:lnSpc>
                <a:spcPct val="90000"/>
              </a:lnSpc>
            </a:pPr>
            <a:r>
              <a:rPr lang="en-US" sz="2800">
                <a:effectLst/>
              </a:rPr>
              <a:t>Organizing Employer Information – Your Agency</a:t>
            </a:r>
          </a:p>
        </p:txBody>
      </p:sp>
      <p:sp>
        <p:nvSpPr>
          <p:cNvPr id="3" name="Content Placeholder 2"/>
          <p:cNvSpPr>
            <a:spLocks noGrp="1"/>
          </p:cNvSpPr>
          <p:nvPr>
            <p:ph idx="1"/>
          </p:nvPr>
        </p:nvSpPr>
        <p:spPr>
          <a:xfrm>
            <a:off x="76200" y="1825624"/>
            <a:ext cx="5181600" cy="4956175"/>
          </a:xfrm>
        </p:spPr>
        <p:txBody>
          <a:bodyPr anchor="ctr">
            <a:normAutofit/>
          </a:bodyPr>
          <a:lstStyle/>
          <a:p>
            <a:pPr>
              <a:lnSpc>
                <a:spcPct val="90000"/>
              </a:lnSpc>
              <a:buClr>
                <a:srgbClr val="11AAB2"/>
              </a:buClr>
            </a:pPr>
            <a:r>
              <a:rPr lang="en-US">
                <a:effectLst/>
              </a:rPr>
              <a:t>Log of employer visits via shared drive OR</a:t>
            </a:r>
          </a:p>
          <a:p>
            <a:pPr>
              <a:lnSpc>
                <a:spcPct val="90000"/>
              </a:lnSpc>
              <a:buClr>
                <a:srgbClr val="11AAB2"/>
              </a:buClr>
            </a:pPr>
            <a:r>
              <a:rPr lang="en-US">
                <a:effectLst/>
              </a:rPr>
              <a:t>Apps that store info along with mapping capabilities.</a:t>
            </a:r>
          </a:p>
          <a:p>
            <a:pPr>
              <a:lnSpc>
                <a:spcPct val="90000"/>
              </a:lnSpc>
              <a:buClr>
                <a:srgbClr val="11AAB2"/>
              </a:buClr>
            </a:pPr>
            <a:r>
              <a:rPr lang="en-US">
                <a:effectLst/>
              </a:rPr>
              <a:t>Keeps your agency on the same page.</a:t>
            </a:r>
          </a:p>
          <a:p>
            <a:pPr>
              <a:lnSpc>
                <a:spcPct val="90000"/>
              </a:lnSpc>
              <a:buClr>
                <a:srgbClr val="11AAB2"/>
              </a:buClr>
            </a:pPr>
            <a:r>
              <a:rPr lang="en-US">
                <a:effectLst/>
              </a:rPr>
              <a:t>Supervisors – Check these weekly! </a:t>
            </a:r>
          </a:p>
          <a:p>
            <a:pPr lvl="1">
              <a:lnSpc>
                <a:spcPct val="90000"/>
              </a:lnSpc>
              <a:buClr>
                <a:srgbClr val="11AAB2"/>
              </a:buClr>
            </a:pPr>
            <a:r>
              <a:rPr lang="en-US">
                <a:effectLst/>
              </a:rPr>
              <a:t>Ask why? What did you learn?</a:t>
            </a:r>
          </a:p>
          <a:p>
            <a:pPr lvl="1">
              <a:lnSpc>
                <a:spcPct val="90000"/>
              </a:lnSpc>
              <a:buClr>
                <a:srgbClr val="11AAB2"/>
              </a:buClr>
            </a:pPr>
            <a:r>
              <a:rPr lang="en-US">
                <a:effectLst/>
              </a:rPr>
              <a:t>Give you a spot check on activity.</a:t>
            </a:r>
          </a:p>
          <a:p>
            <a:pPr>
              <a:lnSpc>
                <a:spcPct val="90000"/>
              </a:lnSpc>
              <a:buClr>
                <a:srgbClr val="11AAB2"/>
              </a:buClr>
            </a:pPr>
            <a:endParaRPr lang="en-US">
              <a:effectLst/>
            </a:endParaRPr>
          </a:p>
        </p:txBody>
      </p:sp>
      <p:pic>
        <p:nvPicPr>
          <p:cNvPr id="5" name="Picture 4">
            <a:extLst>
              <a:ext uri="{FF2B5EF4-FFF2-40B4-BE49-F238E27FC236}">
                <a16:creationId xmlns:a16="http://schemas.microsoft.com/office/drawing/2014/main" id="{9A1641D0-9B9B-4868-8B7E-75E37B4BF84F}"/>
              </a:ext>
              <a:ext uri="{C183D7F6-B498-43B3-948B-1728B52AA6E4}">
                <adec:decorative xmlns:adec="http://schemas.microsoft.com/office/drawing/2017/decorative" val="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b="-1"/>
          <a:stretch/>
        </p:blipFill>
        <p:spPr>
          <a:xfrm>
            <a:off x="5715263" y="32657"/>
            <a:ext cx="3428737" cy="6857990"/>
          </a:xfrm>
          <a:prstGeom prst="rect">
            <a:avLst/>
          </a:prstGeom>
        </p:spPr>
      </p:pic>
    </p:spTree>
    <p:extLst>
      <p:ext uri="{BB962C8B-B14F-4D97-AF65-F5344CB8AC3E}">
        <p14:creationId xmlns:p14="http://schemas.microsoft.com/office/powerpoint/2010/main" val="35844570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5650" name="Rectangle 2" descr="Large confetti"/>
          <p:cNvSpPr>
            <a:spLocks noGrp="1" noChangeArrowheads="1"/>
          </p:cNvSpPr>
          <p:nvPr>
            <p:ph type="title"/>
          </p:nvPr>
        </p:nvSpPr>
        <p:spPr>
          <a:xfrm>
            <a:off x="1146491" y="285678"/>
            <a:ext cx="7886700" cy="1325563"/>
          </a:xfrm>
        </p:spPr>
        <p:txBody>
          <a:bodyPr>
            <a:normAutofit/>
          </a:bodyPr>
          <a:lstStyle/>
          <a:p>
            <a:pPr eaLnBrk="1" hangingPunct="1"/>
            <a:r>
              <a:rPr lang="en-US">
                <a:effectLst/>
                <a:latin typeface="Arial" charset="0"/>
                <a:ea typeface="ＭＳ Ｐゴシック" charset="0"/>
                <a:cs typeface="ＭＳ Ｐゴシック" charset="0"/>
              </a:rPr>
              <a:t>Keeping track of employers</a:t>
            </a:r>
            <a:endParaRPr lang="en-US" sz="1400">
              <a:effectLst/>
              <a:latin typeface="Arial" charset="0"/>
              <a:ea typeface="ＭＳ Ｐゴシック" charset="0"/>
              <a:cs typeface="ＭＳ Ｐゴシック" charset="0"/>
            </a:endParaRPr>
          </a:p>
        </p:txBody>
      </p:sp>
      <p:sp>
        <p:nvSpPr>
          <p:cNvPr id="175107" name="Rectangle 3"/>
          <p:cNvSpPr>
            <a:spLocks noGrp="1" noChangeArrowheads="1"/>
          </p:cNvSpPr>
          <p:nvPr>
            <p:ph idx="1"/>
          </p:nvPr>
        </p:nvSpPr>
        <p:spPr>
          <a:xfrm>
            <a:off x="457200" y="1454754"/>
            <a:ext cx="7886700" cy="1567263"/>
          </a:xfrm>
        </p:spPr>
        <p:txBody>
          <a:bodyPr/>
          <a:lstStyle/>
          <a:p>
            <a:pPr marL="609600" indent="-609600" algn="ctr" eaLnBrk="1" hangingPunct="1">
              <a:lnSpc>
                <a:spcPct val="90000"/>
              </a:lnSpc>
              <a:buFont typeface="Wingdings" charset="0"/>
              <a:buNone/>
            </a:pPr>
            <a:r>
              <a:rPr lang="en-US" sz="3400">
                <a:solidFill>
                  <a:schemeClr val="accent1">
                    <a:lumMod val="60000"/>
                    <a:lumOff val="40000"/>
                  </a:schemeClr>
                </a:solidFill>
                <a:effectLst/>
                <a:latin typeface="Verdana" charset="0"/>
                <a:ea typeface="ＭＳ Ｐゴシック" charset="0"/>
                <a:cs typeface="ＭＳ Ｐゴシック" charset="0"/>
              </a:rPr>
              <a:t>Keep a log! Plan re-contacts by marking them on your calendar.</a:t>
            </a:r>
          </a:p>
          <a:p>
            <a:pPr marL="0" indent="0" eaLnBrk="1" hangingPunct="1">
              <a:lnSpc>
                <a:spcPct val="90000"/>
              </a:lnSpc>
              <a:buNone/>
            </a:pPr>
            <a:endParaRPr lang="en-US" sz="3400">
              <a:solidFill>
                <a:schemeClr val="folHlink"/>
              </a:solidFill>
              <a:effectLst/>
              <a:latin typeface="Verdana" charset="0"/>
              <a:ea typeface="ＭＳ Ｐゴシック" charset="0"/>
              <a:cs typeface="ＭＳ Ｐゴシック" charset="0"/>
            </a:endParaRPr>
          </a:p>
        </p:txBody>
      </p:sp>
      <p:grpSp>
        <p:nvGrpSpPr>
          <p:cNvPr id="155653" name="Group 72" descr="An example of a log with dates, contact person, type of contact, and notes. "/>
          <p:cNvGrpSpPr>
            <a:grpSpLocks/>
          </p:cNvGrpSpPr>
          <p:nvPr/>
        </p:nvGrpSpPr>
        <p:grpSpPr bwMode="auto">
          <a:xfrm>
            <a:off x="69860" y="3538895"/>
            <a:ext cx="9004280" cy="2643838"/>
            <a:chOff x="288" y="2640"/>
            <a:chExt cx="5280" cy="1432"/>
          </a:xfrm>
        </p:grpSpPr>
        <p:sp>
          <p:nvSpPr>
            <p:cNvPr id="155655" name="Rectangle 66"/>
            <p:cNvSpPr>
              <a:spLocks noChangeArrowheads="1"/>
            </p:cNvSpPr>
            <p:nvPr/>
          </p:nvSpPr>
          <p:spPr bwMode="auto">
            <a:xfrm>
              <a:off x="1803" y="3720"/>
              <a:ext cx="865" cy="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rIns="45720"/>
            <a:lstStyle/>
            <a:p>
              <a:pPr eaLnBrk="1" hangingPunct="1">
                <a:spcBef>
                  <a:spcPct val="20000"/>
                </a:spcBef>
                <a:buSzPct val="85000"/>
              </a:pPr>
              <a:r>
                <a:rPr lang="en-US">
                  <a:latin typeface="Tahoma" panose="020B0604030504040204" pitchFamily="34" charset="0"/>
                  <a:ea typeface="Tahoma" panose="020B0604030504040204" pitchFamily="34" charset="0"/>
                  <a:cs typeface="Tahoma" panose="020B0604030504040204" pitchFamily="34" charset="0"/>
                </a:rPr>
                <a:t>call</a:t>
              </a:r>
              <a:endParaRPr lang="en-US" sz="1400">
                <a:latin typeface="Tahoma" panose="020B0604030504040204" pitchFamily="34" charset="0"/>
                <a:ea typeface="Tahoma" panose="020B0604030504040204" pitchFamily="34" charset="0"/>
                <a:cs typeface="Tahoma" panose="020B0604030504040204" pitchFamily="34" charset="0"/>
              </a:endParaRPr>
            </a:p>
          </p:txBody>
        </p:sp>
        <p:sp>
          <p:nvSpPr>
            <p:cNvPr id="155656" name="Rectangle 64"/>
            <p:cNvSpPr>
              <a:spLocks noChangeArrowheads="1"/>
            </p:cNvSpPr>
            <p:nvPr/>
          </p:nvSpPr>
          <p:spPr bwMode="auto">
            <a:xfrm>
              <a:off x="1803" y="3368"/>
              <a:ext cx="865" cy="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rIns="45720"/>
            <a:lstStyle/>
            <a:p>
              <a:pPr eaLnBrk="1" hangingPunct="1">
                <a:spcBef>
                  <a:spcPct val="20000"/>
                </a:spcBef>
                <a:buSzPct val="85000"/>
              </a:pPr>
              <a:r>
                <a:rPr lang="en-US">
                  <a:latin typeface="Tahoma" panose="020B0604030504040204" pitchFamily="34" charset="0"/>
                  <a:ea typeface="Tahoma" panose="020B0604030504040204" pitchFamily="34" charset="0"/>
                  <a:cs typeface="Tahoma" panose="020B0604030504040204" pitchFamily="34" charset="0"/>
                </a:rPr>
                <a:t>visit</a:t>
              </a:r>
              <a:endParaRPr lang="en-US" sz="1400">
                <a:latin typeface="Tahoma" panose="020B0604030504040204" pitchFamily="34" charset="0"/>
                <a:ea typeface="Tahoma" panose="020B0604030504040204" pitchFamily="34" charset="0"/>
                <a:cs typeface="Tahoma" panose="020B0604030504040204" pitchFamily="34" charset="0"/>
              </a:endParaRPr>
            </a:p>
          </p:txBody>
        </p:sp>
        <p:sp>
          <p:nvSpPr>
            <p:cNvPr id="155657" name="Rectangle 62"/>
            <p:cNvSpPr>
              <a:spLocks noChangeArrowheads="1"/>
            </p:cNvSpPr>
            <p:nvPr/>
          </p:nvSpPr>
          <p:spPr bwMode="auto">
            <a:xfrm>
              <a:off x="1803" y="3043"/>
              <a:ext cx="865" cy="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rIns="45720"/>
            <a:lstStyle/>
            <a:p>
              <a:pPr eaLnBrk="1" hangingPunct="1">
                <a:spcBef>
                  <a:spcPct val="20000"/>
                </a:spcBef>
                <a:buSzPct val="85000"/>
              </a:pPr>
              <a:r>
                <a:rPr lang="en-US">
                  <a:latin typeface="Tahoma" panose="020B0604030504040204" pitchFamily="34" charset="0"/>
                  <a:ea typeface="Tahoma" panose="020B0604030504040204" pitchFamily="34" charset="0"/>
                  <a:cs typeface="Tahoma" panose="020B0604030504040204" pitchFamily="34" charset="0"/>
                </a:rPr>
                <a:t>call</a:t>
              </a:r>
              <a:endParaRPr lang="en-US" sz="1400">
                <a:latin typeface="Tahoma" panose="020B0604030504040204" pitchFamily="34" charset="0"/>
                <a:ea typeface="Tahoma" panose="020B0604030504040204" pitchFamily="34" charset="0"/>
                <a:cs typeface="Tahoma" panose="020B0604030504040204" pitchFamily="34" charset="0"/>
              </a:endParaRPr>
            </a:p>
          </p:txBody>
        </p:sp>
        <p:sp>
          <p:nvSpPr>
            <p:cNvPr id="155658" name="Rectangle 60"/>
            <p:cNvSpPr>
              <a:spLocks noChangeArrowheads="1"/>
            </p:cNvSpPr>
            <p:nvPr/>
          </p:nvSpPr>
          <p:spPr bwMode="auto">
            <a:xfrm>
              <a:off x="1803" y="2640"/>
              <a:ext cx="865"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rIns="45720"/>
            <a:lstStyle/>
            <a:p>
              <a:pPr eaLnBrk="1" hangingPunct="1">
                <a:spcBef>
                  <a:spcPct val="20000"/>
                </a:spcBef>
                <a:buSzPct val="85000"/>
              </a:pPr>
              <a:r>
                <a:rPr lang="en-US">
                  <a:latin typeface="Tahoma" panose="020B0604030504040204" pitchFamily="34" charset="0"/>
                  <a:ea typeface="Tahoma" panose="020B0604030504040204" pitchFamily="34" charset="0"/>
                  <a:cs typeface="Tahoma" panose="020B0604030504040204" pitchFamily="34" charset="0"/>
                </a:rPr>
                <a:t>T</a:t>
              </a:r>
              <a:r>
                <a:rPr lang="en-US" sz="1800">
                  <a:latin typeface="Tahoma" panose="020B0604030504040204" pitchFamily="34" charset="0"/>
                  <a:ea typeface="Tahoma" panose="020B0604030504040204" pitchFamily="34" charset="0"/>
                  <a:cs typeface="Tahoma" panose="020B0604030504040204" pitchFamily="34" charset="0"/>
                </a:rPr>
                <a:t>ype of contact</a:t>
              </a:r>
            </a:p>
          </p:txBody>
        </p:sp>
        <p:sp>
          <p:nvSpPr>
            <p:cNvPr id="155659" name="Rectangle 20"/>
            <p:cNvSpPr>
              <a:spLocks noChangeArrowheads="1"/>
            </p:cNvSpPr>
            <p:nvPr/>
          </p:nvSpPr>
          <p:spPr bwMode="auto">
            <a:xfrm>
              <a:off x="2668" y="3720"/>
              <a:ext cx="2900" cy="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rIns="45720"/>
            <a:lstStyle/>
            <a:p>
              <a:pPr eaLnBrk="1" hangingPunct="1">
                <a:spcBef>
                  <a:spcPct val="20000"/>
                </a:spcBef>
                <a:buSzPct val="85000"/>
              </a:pPr>
              <a:r>
                <a:rPr lang="en-US">
                  <a:latin typeface="Tahoma" panose="020B0604030504040204" pitchFamily="34" charset="0"/>
                  <a:ea typeface="Tahoma" panose="020B0604030504040204" pitchFamily="34" charset="0"/>
                  <a:cs typeface="Tahoma" panose="020B0604030504040204" pitchFamily="34" charset="0"/>
                </a:rPr>
                <a:t>Set a time to begin job analysis for data entry.</a:t>
              </a:r>
            </a:p>
          </p:txBody>
        </p:sp>
        <p:sp>
          <p:nvSpPr>
            <p:cNvPr id="155660" name="Rectangle 18"/>
            <p:cNvSpPr>
              <a:spLocks noChangeArrowheads="1"/>
            </p:cNvSpPr>
            <p:nvPr/>
          </p:nvSpPr>
          <p:spPr bwMode="auto">
            <a:xfrm>
              <a:off x="937" y="3720"/>
              <a:ext cx="866" cy="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rIns="45720"/>
            <a:lstStyle/>
            <a:p>
              <a:pPr eaLnBrk="1" hangingPunct="1">
                <a:spcBef>
                  <a:spcPct val="20000"/>
                </a:spcBef>
                <a:buSzPct val="85000"/>
              </a:pPr>
              <a:r>
                <a:rPr lang="en-US">
                  <a:latin typeface="Tahoma" panose="020B0604030504040204" pitchFamily="34" charset="0"/>
                  <a:ea typeface="Tahoma" panose="020B0604030504040204" pitchFamily="34" charset="0"/>
                  <a:cs typeface="Tahoma" panose="020B0604030504040204" pitchFamily="34" charset="0"/>
                </a:rPr>
                <a:t>Ralph</a:t>
              </a:r>
            </a:p>
            <a:p>
              <a:pPr eaLnBrk="1" hangingPunct="1">
                <a:spcBef>
                  <a:spcPct val="20000"/>
                </a:spcBef>
                <a:buSzPct val="85000"/>
              </a:pPr>
              <a:endParaRPr lang="en-US" sz="1400">
                <a:latin typeface="Courier New" charset="0"/>
              </a:endParaRPr>
            </a:p>
          </p:txBody>
        </p:sp>
        <p:sp>
          <p:nvSpPr>
            <p:cNvPr id="155661" name="Rectangle 17"/>
            <p:cNvSpPr>
              <a:spLocks noChangeArrowheads="1"/>
            </p:cNvSpPr>
            <p:nvPr/>
          </p:nvSpPr>
          <p:spPr bwMode="auto">
            <a:xfrm>
              <a:off x="288" y="3720"/>
              <a:ext cx="649" cy="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rIns="45720"/>
            <a:lstStyle/>
            <a:p>
              <a:pPr eaLnBrk="1" hangingPunct="1">
                <a:spcBef>
                  <a:spcPct val="20000"/>
                </a:spcBef>
                <a:buSzPct val="85000"/>
              </a:pPr>
              <a:r>
                <a:rPr lang="en-US">
                  <a:latin typeface="Tahoma" panose="020B0604030504040204" pitchFamily="34" charset="0"/>
                  <a:ea typeface="Tahoma" panose="020B0604030504040204" pitchFamily="34" charset="0"/>
                  <a:cs typeface="Tahoma" panose="020B0604030504040204" pitchFamily="34" charset="0"/>
                </a:rPr>
                <a:t>11/15/24</a:t>
              </a:r>
            </a:p>
          </p:txBody>
        </p:sp>
        <p:sp>
          <p:nvSpPr>
            <p:cNvPr id="155662" name="Rectangle 16"/>
            <p:cNvSpPr>
              <a:spLocks noChangeArrowheads="1"/>
            </p:cNvSpPr>
            <p:nvPr/>
          </p:nvSpPr>
          <p:spPr bwMode="auto">
            <a:xfrm>
              <a:off x="2668" y="3368"/>
              <a:ext cx="2900" cy="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rIns="45720"/>
            <a:lstStyle/>
            <a:p>
              <a:pPr eaLnBrk="1" hangingPunct="1">
                <a:spcBef>
                  <a:spcPct val="20000"/>
                </a:spcBef>
                <a:buSzPct val="85000"/>
              </a:pPr>
              <a:r>
                <a:rPr lang="en-US">
                  <a:latin typeface="Tahoma" panose="020B0604030504040204" pitchFamily="34" charset="0"/>
                  <a:ea typeface="Tahoma" panose="020B0604030504040204" pitchFamily="34" charset="0"/>
                  <a:cs typeface="Tahoma" panose="020B0604030504040204" pitchFamily="34" charset="0"/>
                </a:rPr>
                <a:t>Discussed data entry job for Sally D. Will call to follow up in a few days. </a:t>
              </a:r>
            </a:p>
          </p:txBody>
        </p:sp>
        <p:sp>
          <p:nvSpPr>
            <p:cNvPr id="155663" name="Rectangle 14"/>
            <p:cNvSpPr>
              <a:spLocks noChangeArrowheads="1"/>
            </p:cNvSpPr>
            <p:nvPr/>
          </p:nvSpPr>
          <p:spPr bwMode="auto">
            <a:xfrm>
              <a:off x="937" y="3368"/>
              <a:ext cx="866" cy="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rIns="45720"/>
            <a:lstStyle/>
            <a:p>
              <a:pPr eaLnBrk="1" hangingPunct="1">
                <a:spcBef>
                  <a:spcPct val="20000"/>
                </a:spcBef>
                <a:buSzPct val="85000"/>
              </a:pPr>
              <a:r>
                <a:rPr lang="en-US">
                  <a:latin typeface="Tahoma" panose="020B0604030504040204" pitchFamily="34" charset="0"/>
                  <a:ea typeface="Tahoma" panose="020B0604030504040204" pitchFamily="34" charset="0"/>
                  <a:cs typeface="Tahoma" panose="020B0604030504040204" pitchFamily="34" charset="0"/>
                </a:rPr>
                <a:t>Ralph</a:t>
              </a:r>
              <a:endParaRPr lang="en-US" sz="1400">
                <a:latin typeface="Tahoma" panose="020B0604030504040204" pitchFamily="34" charset="0"/>
                <a:ea typeface="Tahoma" panose="020B0604030504040204" pitchFamily="34" charset="0"/>
                <a:cs typeface="Tahoma" panose="020B0604030504040204" pitchFamily="34" charset="0"/>
              </a:endParaRPr>
            </a:p>
          </p:txBody>
        </p:sp>
        <p:sp>
          <p:nvSpPr>
            <p:cNvPr id="155664" name="Rectangle 13"/>
            <p:cNvSpPr>
              <a:spLocks noChangeArrowheads="1"/>
            </p:cNvSpPr>
            <p:nvPr/>
          </p:nvSpPr>
          <p:spPr bwMode="auto">
            <a:xfrm>
              <a:off x="288" y="3368"/>
              <a:ext cx="649" cy="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rIns="45720"/>
            <a:lstStyle/>
            <a:p>
              <a:pPr eaLnBrk="1" hangingPunct="1">
                <a:spcBef>
                  <a:spcPct val="20000"/>
                </a:spcBef>
                <a:buSzPct val="85000"/>
              </a:pPr>
              <a:r>
                <a:rPr lang="en-US">
                  <a:latin typeface="Tahoma" panose="020B0604030504040204" pitchFamily="34" charset="0"/>
                  <a:ea typeface="Tahoma" panose="020B0604030504040204" pitchFamily="34" charset="0"/>
                  <a:cs typeface="Tahoma" panose="020B0604030504040204" pitchFamily="34" charset="0"/>
                </a:rPr>
                <a:t>11/12/24</a:t>
              </a:r>
              <a:endParaRPr lang="en-US" sz="1400">
                <a:latin typeface="Tahoma" panose="020B0604030504040204" pitchFamily="34" charset="0"/>
                <a:ea typeface="Tahoma" panose="020B0604030504040204" pitchFamily="34" charset="0"/>
                <a:cs typeface="Tahoma" panose="020B0604030504040204" pitchFamily="34" charset="0"/>
              </a:endParaRPr>
            </a:p>
            <a:p>
              <a:pPr eaLnBrk="1" hangingPunct="1">
                <a:spcBef>
                  <a:spcPct val="20000"/>
                </a:spcBef>
                <a:buSzPct val="85000"/>
              </a:pPr>
              <a:endParaRPr lang="en-US" sz="1400">
                <a:latin typeface="Courier New" charset="0"/>
              </a:endParaRPr>
            </a:p>
          </p:txBody>
        </p:sp>
        <p:sp>
          <p:nvSpPr>
            <p:cNvPr id="155665" name="Rectangle 12"/>
            <p:cNvSpPr>
              <a:spLocks noChangeArrowheads="1"/>
            </p:cNvSpPr>
            <p:nvPr/>
          </p:nvSpPr>
          <p:spPr bwMode="auto">
            <a:xfrm>
              <a:off x="2668" y="3043"/>
              <a:ext cx="2900" cy="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rIns="45720"/>
            <a:lstStyle/>
            <a:p>
              <a:pPr eaLnBrk="1" hangingPunct="1">
                <a:spcBef>
                  <a:spcPct val="20000"/>
                </a:spcBef>
                <a:buSzPct val="85000"/>
              </a:pPr>
              <a:r>
                <a:rPr lang="en-US">
                  <a:latin typeface="Tahoma" panose="020B0604030504040204" pitchFamily="34" charset="0"/>
                  <a:ea typeface="Tahoma" panose="020B0604030504040204" pitchFamily="34" charset="0"/>
                  <a:cs typeface="Tahoma" panose="020B0604030504040204" pitchFamily="34" charset="0"/>
                </a:rPr>
                <a:t>Called Mr. Smith to request an appointment to talk about office work for Sally D.</a:t>
              </a:r>
            </a:p>
          </p:txBody>
        </p:sp>
        <p:sp>
          <p:nvSpPr>
            <p:cNvPr id="155666" name="Rectangle 10"/>
            <p:cNvSpPr>
              <a:spLocks noChangeArrowheads="1"/>
            </p:cNvSpPr>
            <p:nvPr/>
          </p:nvSpPr>
          <p:spPr bwMode="auto">
            <a:xfrm>
              <a:off x="937" y="3043"/>
              <a:ext cx="866" cy="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rIns="45720"/>
            <a:lstStyle/>
            <a:p>
              <a:pPr eaLnBrk="1" hangingPunct="1">
                <a:spcBef>
                  <a:spcPct val="20000"/>
                </a:spcBef>
                <a:buSzPct val="85000"/>
              </a:pPr>
              <a:r>
                <a:rPr lang="en-US">
                  <a:latin typeface="Tahoma" panose="020B0604030504040204" pitchFamily="34" charset="0"/>
                  <a:ea typeface="Tahoma" panose="020B0604030504040204" pitchFamily="34" charset="0"/>
                  <a:cs typeface="Tahoma" panose="020B0604030504040204" pitchFamily="34" charset="0"/>
                </a:rPr>
                <a:t>Ralph Smith</a:t>
              </a:r>
            </a:p>
          </p:txBody>
        </p:sp>
        <p:sp>
          <p:nvSpPr>
            <p:cNvPr id="155667" name="Rectangle 9"/>
            <p:cNvSpPr>
              <a:spLocks noChangeArrowheads="1"/>
            </p:cNvSpPr>
            <p:nvPr/>
          </p:nvSpPr>
          <p:spPr bwMode="auto">
            <a:xfrm>
              <a:off x="288" y="3043"/>
              <a:ext cx="649" cy="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rIns="45720"/>
            <a:lstStyle/>
            <a:p>
              <a:pPr eaLnBrk="1" hangingPunct="1">
                <a:spcBef>
                  <a:spcPct val="20000"/>
                </a:spcBef>
                <a:buSzPct val="85000"/>
              </a:pPr>
              <a:r>
                <a:rPr lang="en-US">
                  <a:latin typeface="Tahoma" panose="020B0604030504040204" pitchFamily="34" charset="0"/>
                  <a:ea typeface="Tahoma" panose="020B0604030504040204" pitchFamily="34" charset="0"/>
                  <a:cs typeface="Tahoma" panose="020B0604030504040204" pitchFamily="34" charset="0"/>
                </a:rPr>
                <a:t>10/26/24</a:t>
              </a:r>
            </a:p>
          </p:txBody>
        </p:sp>
        <p:sp>
          <p:nvSpPr>
            <p:cNvPr id="155668" name="Rectangle 8"/>
            <p:cNvSpPr>
              <a:spLocks noChangeArrowheads="1"/>
            </p:cNvSpPr>
            <p:nvPr/>
          </p:nvSpPr>
          <p:spPr bwMode="auto">
            <a:xfrm>
              <a:off x="2668" y="2640"/>
              <a:ext cx="2900"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rIns="45720"/>
            <a:lstStyle/>
            <a:p>
              <a:pPr eaLnBrk="1" hangingPunct="1">
                <a:spcBef>
                  <a:spcPct val="20000"/>
                </a:spcBef>
                <a:buSzPct val="85000"/>
              </a:pPr>
              <a:r>
                <a:rPr lang="en-US">
                  <a:latin typeface="Tahoma" panose="020B0604030504040204" pitchFamily="34" charset="0"/>
                  <a:ea typeface="Tahoma" panose="020B0604030504040204" pitchFamily="34" charset="0"/>
                  <a:cs typeface="Tahoma" panose="020B0604030504040204" pitchFamily="34" charset="0"/>
                </a:rPr>
                <a:t>N</a:t>
              </a:r>
              <a:r>
                <a:rPr lang="en-US" sz="1800">
                  <a:latin typeface="Tahoma" panose="020B0604030504040204" pitchFamily="34" charset="0"/>
                  <a:ea typeface="Tahoma" panose="020B0604030504040204" pitchFamily="34" charset="0"/>
                  <a:cs typeface="Tahoma" panose="020B0604030504040204" pitchFamily="34" charset="0"/>
                </a:rPr>
                <a:t>otes</a:t>
              </a:r>
            </a:p>
          </p:txBody>
        </p:sp>
        <p:sp>
          <p:nvSpPr>
            <p:cNvPr id="155669" name="Rectangle 6"/>
            <p:cNvSpPr>
              <a:spLocks noChangeArrowheads="1"/>
            </p:cNvSpPr>
            <p:nvPr/>
          </p:nvSpPr>
          <p:spPr bwMode="auto">
            <a:xfrm>
              <a:off x="937" y="2640"/>
              <a:ext cx="866"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rIns="45720"/>
            <a:lstStyle/>
            <a:p>
              <a:pPr eaLnBrk="1" hangingPunct="1">
                <a:spcBef>
                  <a:spcPct val="20000"/>
                </a:spcBef>
                <a:buSzPct val="85000"/>
              </a:pPr>
              <a:r>
                <a:rPr lang="en-US">
                  <a:latin typeface="Tahoma" panose="020B0604030504040204" pitchFamily="34" charset="0"/>
                  <a:ea typeface="Tahoma" panose="020B0604030504040204" pitchFamily="34" charset="0"/>
                  <a:cs typeface="Tahoma" panose="020B0604030504040204" pitchFamily="34" charset="0"/>
                </a:rPr>
                <a:t>C</a:t>
              </a:r>
              <a:r>
                <a:rPr lang="en-US" sz="1800">
                  <a:latin typeface="Tahoma" panose="020B0604030504040204" pitchFamily="34" charset="0"/>
                  <a:ea typeface="Tahoma" panose="020B0604030504040204" pitchFamily="34" charset="0"/>
                  <a:cs typeface="Tahoma" panose="020B0604030504040204" pitchFamily="34" charset="0"/>
                </a:rPr>
                <a:t>ontact person</a:t>
              </a:r>
            </a:p>
          </p:txBody>
        </p:sp>
        <p:sp>
          <p:nvSpPr>
            <p:cNvPr id="155670" name="Rectangle 5"/>
            <p:cNvSpPr>
              <a:spLocks noChangeArrowheads="1"/>
            </p:cNvSpPr>
            <p:nvPr/>
          </p:nvSpPr>
          <p:spPr bwMode="auto">
            <a:xfrm>
              <a:off x="288" y="2640"/>
              <a:ext cx="649"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rIns="45720"/>
            <a:lstStyle/>
            <a:p>
              <a:pPr eaLnBrk="1" hangingPunct="1">
                <a:spcBef>
                  <a:spcPct val="20000"/>
                </a:spcBef>
                <a:buSzPct val="85000"/>
              </a:pPr>
              <a:r>
                <a:rPr lang="en-US">
                  <a:latin typeface="Tahoma" panose="020B0604030504040204" pitchFamily="34" charset="0"/>
                  <a:ea typeface="Tahoma" panose="020B0604030504040204" pitchFamily="34" charset="0"/>
                  <a:cs typeface="Tahoma" panose="020B0604030504040204" pitchFamily="34" charset="0"/>
                </a:rPr>
                <a:t>D</a:t>
              </a:r>
              <a:r>
                <a:rPr lang="en-US" sz="1800">
                  <a:latin typeface="Tahoma" panose="020B0604030504040204" pitchFamily="34" charset="0"/>
                  <a:ea typeface="Tahoma" panose="020B0604030504040204" pitchFamily="34" charset="0"/>
                  <a:cs typeface="Tahoma" panose="020B0604030504040204" pitchFamily="34" charset="0"/>
                </a:rPr>
                <a:t>ate</a:t>
              </a:r>
            </a:p>
          </p:txBody>
        </p:sp>
        <p:sp>
          <p:nvSpPr>
            <p:cNvPr id="155671" name="Line 21"/>
            <p:cNvSpPr>
              <a:spLocks noChangeShapeType="1"/>
            </p:cNvSpPr>
            <p:nvPr/>
          </p:nvSpPr>
          <p:spPr bwMode="auto">
            <a:xfrm>
              <a:off x="288" y="2640"/>
              <a:ext cx="5280"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lIns="45720" rIns="45720"/>
            <a:lstStyle/>
            <a:p>
              <a:endParaRPr lang="en-US"/>
            </a:p>
          </p:txBody>
        </p:sp>
        <p:sp>
          <p:nvSpPr>
            <p:cNvPr id="155672" name="Line 22"/>
            <p:cNvSpPr>
              <a:spLocks noChangeShapeType="1"/>
            </p:cNvSpPr>
            <p:nvPr/>
          </p:nvSpPr>
          <p:spPr bwMode="auto">
            <a:xfrm>
              <a:off x="288" y="3043"/>
              <a:ext cx="528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45720" rIns="45720"/>
            <a:lstStyle/>
            <a:p>
              <a:endParaRPr lang="en-US"/>
            </a:p>
          </p:txBody>
        </p:sp>
        <p:sp>
          <p:nvSpPr>
            <p:cNvPr id="155673" name="Line 23"/>
            <p:cNvSpPr>
              <a:spLocks noChangeShapeType="1"/>
            </p:cNvSpPr>
            <p:nvPr/>
          </p:nvSpPr>
          <p:spPr bwMode="auto">
            <a:xfrm>
              <a:off x="288" y="3368"/>
              <a:ext cx="528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45720" rIns="45720"/>
            <a:lstStyle/>
            <a:p>
              <a:endParaRPr lang="en-US"/>
            </a:p>
          </p:txBody>
        </p:sp>
        <p:sp>
          <p:nvSpPr>
            <p:cNvPr id="155674" name="Line 24"/>
            <p:cNvSpPr>
              <a:spLocks noChangeShapeType="1"/>
            </p:cNvSpPr>
            <p:nvPr/>
          </p:nvSpPr>
          <p:spPr bwMode="auto">
            <a:xfrm>
              <a:off x="288" y="3720"/>
              <a:ext cx="528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45720" rIns="45720"/>
            <a:lstStyle/>
            <a:p>
              <a:endParaRPr lang="en-US"/>
            </a:p>
          </p:txBody>
        </p:sp>
        <p:sp>
          <p:nvSpPr>
            <p:cNvPr id="155675" name="Line 25"/>
            <p:cNvSpPr>
              <a:spLocks noChangeShapeType="1"/>
            </p:cNvSpPr>
            <p:nvPr/>
          </p:nvSpPr>
          <p:spPr bwMode="auto">
            <a:xfrm>
              <a:off x="288" y="4072"/>
              <a:ext cx="5280"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lIns="45720" rIns="45720"/>
            <a:lstStyle/>
            <a:p>
              <a:endParaRPr lang="en-US"/>
            </a:p>
          </p:txBody>
        </p:sp>
        <p:sp>
          <p:nvSpPr>
            <p:cNvPr id="155676" name="Line 26"/>
            <p:cNvSpPr>
              <a:spLocks noChangeShapeType="1"/>
            </p:cNvSpPr>
            <p:nvPr/>
          </p:nvSpPr>
          <p:spPr bwMode="auto">
            <a:xfrm>
              <a:off x="288" y="2640"/>
              <a:ext cx="0" cy="1432"/>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lIns="45720" rIns="45720"/>
            <a:lstStyle/>
            <a:p>
              <a:endParaRPr lang="en-US"/>
            </a:p>
          </p:txBody>
        </p:sp>
        <p:sp>
          <p:nvSpPr>
            <p:cNvPr id="155677" name="Line 27"/>
            <p:cNvSpPr>
              <a:spLocks noChangeShapeType="1"/>
            </p:cNvSpPr>
            <p:nvPr/>
          </p:nvSpPr>
          <p:spPr bwMode="auto">
            <a:xfrm>
              <a:off x="937" y="2640"/>
              <a:ext cx="0" cy="143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45720" rIns="45720"/>
            <a:lstStyle/>
            <a:p>
              <a:endParaRPr lang="en-US"/>
            </a:p>
          </p:txBody>
        </p:sp>
        <p:sp>
          <p:nvSpPr>
            <p:cNvPr id="155678" name="Line 28"/>
            <p:cNvSpPr>
              <a:spLocks noChangeShapeType="1"/>
            </p:cNvSpPr>
            <p:nvPr/>
          </p:nvSpPr>
          <p:spPr bwMode="auto">
            <a:xfrm>
              <a:off x="2668" y="2640"/>
              <a:ext cx="0" cy="143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45720" rIns="45720"/>
            <a:lstStyle/>
            <a:p>
              <a:endParaRPr lang="en-US"/>
            </a:p>
          </p:txBody>
        </p:sp>
        <p:sp>
          <p:nvSpPr>
            <p:cNvPr id="155679" name="Line 30"/>
            <p:cNvSpPr>
              <a:spLocks noChangeShapeType="1"/>
            </p:cNvSpPr>
            <p:nvPr/>
          </p:nvSpPr>
          <p:spPr bwMode="auto">
            <a:xfrm>
              <a:off x="5568" y="2640"/>
              <a:ext cx="0" cy="1432"/>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lIns="45720" rIns="45720"/>
            <a:lstStyle/>
            <a:p>
              <a:endParaRPr lang="en-US"/>
            </a:p>
          </p:txBody>
        </p:sp>
        <p:sp>
          <p:nvSpPr>
            <p:cNvPr id="155680" name="Line 61"/>
            <p:cNvSpPr>
              <a:spLocks noChangeShapeType="1"/>
            </p:cNvSpPr>
            <p:nvPr/>
          </p:nvSpPr>
          <p:spPr bwMode="auto">
            <a:xfrm>
              <a:off x="1803" y="2640"/>
              <a:ext cx="0" cy="143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2" name="TextBox 1">
            <a:extLst>
              <a:ext uri="{FF2B5EF4-FFF2-40B4-BE49-F238E27FC236}">
                <a16:creationId xmlns:a16="http://schemas.microsoft.com/office/drawing/2014/main" id="{89CA99C1-5C0F-59D9-7939-D18D4045B461}"/>
              </a:ext>
            </a:extLst>
          </p:cNvPr>
          <p:cNvSpPr txBox="1"/>
          <p:nvPr/>
        </p:nvSpPr>
        <p:spPr>
          <a:xfrm>
            <a:off x="1399303" y="2843710"/>
            <a:ext cx="6345391" cy="646331"/>
          </a:xfrm>
          <a:prstGeom prst="rect">
            <a:avLst/>
          </a:prstGeom>
          <a:noFill/>
        </p:spPr>
        <p:txBody>
          <a:bodyPr wrap="none" rtlCol="0">
            <a:spAutoFit/>
          </a:bodyPr>
          <a:lstStyle/>
          <a:p>
            <a:r>
              <a:rPr lang="en-US" sz="1800">
                <a:latin typeface="Tahoma" panose="020B0604030504040204" pitchFamily="34" charset="0"/>
                <a:ea typeface="Tahoma" panose="020B0604030504040204" pitchFamily="34" charset="0"/>
                <a:cs typeface="Tahoma" panose="020B0604030504040204" pitchFamily="34" charset="0"/>
              </a:rPr>
              <a:t>Ralph</a:t>
            </a:r>
            <a:r>
              <a:rPr lang="ja-JP" altLang="en-US" sz="1800">
                <a:latin typeface="Tahoma" panose="020B0604030504040204" pitchFamily="34" charset="0"/>
                <a:cs typeface="Tahoma" panose="020B0604030504040204" pitchFamily="34" charset="0"/>
              </a:rPr>
              <a:t>’</a:t>
            </a:r>
            <a:r>
              <a:rPr lang="en-US" sz="1800">
                <a:latin typeface="Tahoma" panose="020B0604030504040204" pitchFamily="34" charset="0"/>
                <a:ea typeface="Tahoma" panose="020B0604030504040204" pitchFamily="34" charset="0"/>
                <a:cs typeface="Tahoma" panose="020B0604030504040204" pitchFamily="34" charset="0"/>
              </a:rPr>
              <a:t>s Construction  phone  </a:t>
            </a:r>
            <a:r>
              <a:rPr lang="en-US" sz="1800" u="sng">
                <a:latin typeface="Tahoma" panose="020B0604030504040204" pitchFamily="34" charset="0"/>
                <a:ea typeface="Tahoma" panose="020B0604030504040204" pitchFamily="34" charset="0"/>
                <a:cs typeface="Tahoma" panose="020B0604030504040204" pitchFamily="34" charset="0"/>
              </a:rPr>
              <a:t>323-4697 </a:t>
            </a:r>
            <a:r>
              <a:rPr lang="en-US" sz="1800" cap="all">
                <a:latin typeface="Tahoma" panose="020B0604030504040204" pitchFamily="34" charset="0"/>
                <a:ea typeface="Tahoma" panose="020B0604030504040204" pitchFamily="34" charset="0"/>
                <a:cs typeface="Tahoma" panose="020B0604030504040204" pitchFamily="34" charset="0"/>
              </a:rPr>
              <a:t>EMAIL </a:t>
            </a:r>
            <a:r>
              <a:rPr lang="en-US" sz="1800" i="0" u="sng">
                <a:latin typeface="Tahoma" panose="020B0604030504040204" pitchFamily="34" charset="0"/>
                <a:ea typeface="Tahoma" panose="020B0604030504040204" pitchFamily="34" charset="0"/>
                <a:cs typeface="Tahoma" panose="020B0604030504040204" pitchFamily="34" charset="0"/>
              </a:rPr>
              <a:t>ralph@biz.net</a:t>
            </a:r>
            <a:endParaRPr lang="en-US" sz="1800" u="sng" cap="all">
              <a:latin typeface="Tahoma" panose="020B0604030504040204" pitchFamily="34" charset="0"/>
              <a:ea typeface="Tahoma" panose="020B0604030504040204" pitchFamily="34" charset="0"/>
              <a:cs typeface="Tahoma" panose="020B0604030504040204" pitchFamily="34" charset="0"/>
            </a:endParaRPr>
          </a:p>
          <a:p>
            <a:endParaRPr lang="en-US"/>
          </a:p>
        </p:txBody>
      </p:sp>
    </p:spTree>
    <p:extLst>
      <p:ext uri="{BB962C8B-B14F-4D97-AF65-F5344CB8AC3E}">
        <p14:creationId xmlns:p14="http://schemas.microsoft.com/office/powerpoint/2010/main" val="33798194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7510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5107" grpId="0" build="p" autoUpdateAnimBg="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0164" y="3048000"/>
            <a:ext cx="7886700" cy="1325563"/>
          </a:xfrm>
        </p:spPr>
        <p:txBody>
          <a:bodyPr>
            <a:normAutofit fontScale="90000"/>
          </a:bodyPr>
          <a:lstStyle/>
          <a:p>
            <a:r>
              <a:rPr lang="en-US">
                <a:solidFill>
                  <a:schemeClr val="bg1">
                    <a:lumMod val="40000"/>
                    <a:lumOff val="60000"/>
                  </a:schemeClr>
                </a:solidFill>
                <a:effectLst/>
              </a:rPr>
              <a:t>Activity – Where would you go?</a:t>
            </a:r>
            <a:br>
              <a:rPr lang="en-US">
                <a:effectLst/>
              </a:rPr>
            </a:br>
            <a:br>
              <a:rPr lang="en-US">
                <a:effectLst/>
              </a:rPr>
            </a:br>
            <a:r>
              <a:rPr lang="en-US">
                <a:effectLst/>
              </a:rPr>
              <a:t>Have someone ready to keep a list so each group has a count of business names listed – specific names (i.e., not just car dealer.) </a:t>
            </a:r>
          </a:p>
        </p:txBody>
      </p:sp>
      <p:sp>
        <p:nvSpPr>
          <p:cNvPr id="5" name="TextBox 4"/>
          <p:cNvSpPr txBox="1"/>
          <p:nvPr/>
        </p:nvSpPr>
        <p:spPr>
          <a:xfrm>
            <a:off x="2324100" y="412470"/>
            <a:ext cx="4495800" cy="769441"/>
          </a:xfrm>
          <a:prstGeom prst="rect">
            <a:avLst/>
          </a:prstGeom>
          <a:solidFill>
            <a:schemeClr val="tx2"/>
          </a:solidFill>
        </p:spPr>
        <p:txBody>
          <a:bodyPr wrap="square" rtlCol="0">
            <a:spAutoFit/>
          </a:bodyPr>
          <a:lstStyle/>
          <a:p>
            <a:pPr algn="ctr"/>
            <a:r>
              <a:rPr lang="en-US" sz="4400">
                <a:solidFill>
                  <a:schemeClr val="bg1"/>
                </a:solidFill>
                <a:latin typeface="Tahoma" panose="020B0604030504040204" pitchFamily="34" charset="0"/>
                <a:ea typeface="Tahoma" panose="020B0604030504040204" pitchFamily="34" charset="0"/>
                <a:cs typeface="Tahoma" panose="020B0604030504040204" pitchFamily="34" charset="0"/>
              </a:rPr>
              <a:t>Breakout Rooms</a:t>
            </a:r>
          </a:p>
        </p:txBody>
      </p:sp>
    </p:spTree>
    <p:extLst>
      <p:ext uri="{BB962C8B-B14F-4D97-AF65-F5344CB8AC3E}">
        <p14:creationId xmlns:p14="http://schemas.microsoft.com/office/powerpoint/2010/main" val="22961466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0785" name="Rectangle 1"/>
          <p:cNvSpPr>
            <a:spLocks noGrp="1" noChangeArrowheads="1"/>
          </p:cNvSpPr>
          <p:nvPr>
            <p:ph type="title"/>
          </p:nvPr>
        </p:nvSpPr>
        <p:spPr/>
        <p:txBody>
          <a:bodyPr anchor="ctr"/>
          <a:lstStyle/>
          <a:p>
            <a:pPr marL="326975" indent="-284121"/>
            <a:r>
              <a:rPr lang="en-US" sz="4800">
                <a:effectLst/>
              </a:rPr>
              <a:t>Two Approaches	</a:t>
            </a:r>
            <a:endParaRPr lang="en-US" sz="4800">
              <a:effectLst/>
              <a:ea typeface="ヒラギノ明朝 ProN W3" charset="0"/>
              <a:cs typeface="ヒラギノ明朝 ProN W3" charset="0"/>
            </a:endParaRPr>
          </a:p>
        </p:txBody>
      </p:sp>
      <p:sp>
        <p:nvSpPr>
          <p:cNvPr id="630786" name="Rectangle 2"/>
          <p:cNvSpPr>
            <a:spLocks noGrp="1" noChangeArrowheads="1"/>
          </p:cNvSpPr>
          <p:nvPr>
            <p:ph idx="1"/>
          </p:nvPr>
        </p:nvSpPr>
        <p:spPr>
          <a:xfrm>
            <a:off x="628650" y="1406106"/>
            <a:ext cx="7886700" cy="4770857"/>
          </a:xfrm>
        </p:spPr>
        <p:txBody>
          <a:bodyPr anchor="t">
            <a:normAutofit lnSpcReduction="10000"/>
          </a:bodyPr>
          <a:lstStyle/>
          <a:p>
            <a:pPr marL="42854" indent="0" eaLnBrk="1" hangingPunct="1">
              <a:lnSpc>
                <a:spcPct val="108000"/>
              </a:lnSpc>
              <a:buNone/>
            </a:pPr>
            <a:endParaRPr lang="en-US" sz="2600" dirty="0">
              <a:effectLst/>
              <a:ea typeface="ヒラギノ明朝 ProN W3" charset="0"/>
              <a:cs typeface="ヒラギノ明朝 ProN W3" charset="0"/>
            </a:endParaRPr>
          </a:p>
          <a:p>
            <a:pPr>
              <a:lnSpc>
                <a:spcPct val="108000"/>
              </a:lnSpc>
              <a:spcAft>
                <a:spcPts val="2400"/>
              </a:spcAft>
              <a:buFontTx/>
              <a:buNone/>
            </a:pPr>
            <a:r>
              <a:rPr lang="en-US" dirty="0">
                <a:effectLst/>
              </a:rPr>
              <a:t>Labor Market SE Job Development: Responding to the needs of employers with applicants who are “qualified” to meet those general needs.</a:t>
            </a:r>
          </a:p>
          <a:p>
            <a:pPr>
              <a:lnSpc>
                <a:spcPct val="108000"/>
              </a:lnSpc>
              <a:buFontTx/>
              <a:buNone/>
            </a:pPr>
            <a:r>
              <a:rPr lang="en-US" dirty="0">
                <a:effectLst/>
              </a:rPr>
              <a:t>Customized SE Job Development:</a:t>
            </a:r>
          </a:p>
          <a:p>
            <a:pPr>
              <a:lnSpc>
                <a:spcPct val="108000"/>
              </a:lnSpc>
              <a:buFontTx/>
              <a:buNone/>
            </a:pPr>
            <a:r>
              <a:rPr lang="en-US" dirty="0">
                <a:effectLst/>
              </a:rPr>
              <a:t>	Discovering the “strengths, needs and interests” of applicants and negotiating a job description that meets both the applicant’s and employer’s specific needs.</a:t>
            </a:r>
            <a:endParaRPr lang="en-US" dirty="0">
              <a:effectLst/>
              <a:ea typeface="ヒラギノ明朝 ProN W3" charset="0"/>
              <a:cs typeface="ヒラギノ明朝 ProN W3" charset="0"/>
            </a:endParaRPr>
          </a:p>
        </p:txBody>
      </p:sp>
    </p:spTree>
    <p:extLst>
      <p:ext uri="{BB962C8B-B14F-4D97-AF65-F5344CB8AC3E}">
        <p14:creationId xmlns:p14="http://schemas.microsoft.com/office/powerpoint/2010/main" val="403151007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594" y="287745"/>
            <a:ext cx="7886700" cy="1325563"/>
          </a:xfrm>
        </p:spPr>
        <p:txBody>
          <a:bodyPr>
            <a:normAutofit/>
          </a:bodyPr>
          <a:lstStyle/>
          <a:p>
            <a:r>
              <a:rPr lang="en-US">
                <a:effectLst/>
              </a:rPr>
              <a:t>Contact List By Industry</a:t>
            </a:r>
          </a:p>
        </p:txBody>
      </p:sp>
      <p:pic>
        <p:nvPicPr>
          <p:cNvPr id="4" name="Picture 3" descr="Document listing different industires in three columns."/>
          <p:cNvPicPr>
            <a:picLocks noChangeAspect="1"/>
          </p:cNvPicPr>
          <p:nvPr/>
        </p:nvPicPr>
        <p:blipFill>
          <a:blip r:embed="rId2">
            <a:extLst>
              <a:ext uri="{28A0092B-C50C-407E-A947-70E740481C1C}">
                <a14:useLocalDpi xmlns:a14="http://schemas.microsoft.com/office/drawing/2010/main"/>
              </a:ext>
            </a:extLst>
          </a:blip>
          <a:srcRect/>
          <a:stretch/>
        </p:blipFill>
        <p:spPr>
          <a:xfrm>
            <a:off x="260691" y="1613308"/>
            <a:ext cx="6277269" cy="3998608"/>
          </a:xfrm>
          <a:prstGeom prst="rect">
            <a:avLst/>
          </a:prstGeom>
        </p:spPr>
      </p:pic>
      <p:sp>
        <p:nvSpPr>
          <p:cNvPr id="3" name="Rectangle 2"/>
          <p:cNvSpPr/>
          <p:nvPr/>
        </p:nvSpPr>
        <p:spPr>
          <a:xfrm>
            <a:off x="6684264" y="1613308"/>
            <a:ext cx="2209800" cy="3970318"/>
          </a:xfrm>
          <a:prstGeom prst="rect">
            <a:avLst/>
          </a:prstGeom>
          <a:solidFill>
            <a:schemeClr val="accent1"/>
          </a:solidFill>
        </p:spPr>
        <p:txBody>
          <a:bodyPr wrap="square">
            <a:spAutoFit/>
          </a:bodyPr>
          <a:lstStyle/>
          <a:p>
            <a:r>
              <a:rPr lang="en-US">
                <a:latin typeface="Tahoma" panose="020B0604030504040204" pitchFamily="34" charset="0"/>
                <a:ea typeface="Tahoma" panose="020B0604030504040204" pitchFamily="34" charset="0"/>
                <a:cs typeface="Tahoma" panose="020B0604030504040204" pitchFamily="34" charset="0"/>
              </a:rPr>
              <a:t>Not required but a way for you, or your team, to brainstorm who you know for informational interviews/research of local industries.</a:t>
            </a:r>
          </a:p>
          <a:p>
            <a:endParaRPr lang="en-US">
              <a:latin typeface="Tahoma" panose="020B0604030504040204" pitchFamily="34" charset="0"/>
              <a:ea typeface="Tahoma" panose="020B0604030504040204" pitchFamily="34" charset="0"/>
              <a:cs typeface="Tahoma" panose="020B0604030504040204" pitchFamily="34" charset="0"/>
            </a:endParaRPr>
          </a:p>
          <a:p>
            <a:r>
              <a:rPr lang="en-US">
                <a:latin typeface="Tahoma" panose="020B0604030504040204" pitchFamily="34" charset="0"/>
                <a:ea typeface="Tahoma" panose="020B0604030504040204" pitchFamily="34" charset="0"/>
                <a:cs typeface="Tahoma" panose="020B0604030504040204" pitchFamily="34" charset="0"/>
              </a:rPr>
              <a:t>You can find this on the SE Core Training Materials page (Session 1/Day 2)</a:t>
            </a:r>
          </a:p>
        </p:txBody>
      </p:sp>
    </p:spTree>
    <p:extLst>
      <p:ext uri="{BB962C8B-B14F-4D97-AF65-F5344CB8AC3E}">
        <p14:creationId xmlns:p14="http://schemas.microsoft.com/office/powerpoint/2010/main" val="18658475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sz="4900">
                <a:effectLst/>
              </a:rPr>
              <a:t>Representational Considerations:</a:t>
            </a:r>
            <a:br>
              <a:rPr lang="en-US">
                <a:effectLst/>
              </a:rPr>
            </a:br>
            <a:endParaRPr lang="en-US">
              <a:effectLst/>
            </a:endParaRPr>
          </a:p>
        </p:txBody>
      </p:sp>
      <p:sp>
        <p:nvSpPr>
          <p:cNvPr id="5" name="Text Placeholder 4"/>
          <p:cNvSpPr>
            <a:spLocks noGrp="1"/>
          </p:cNvSpPr>
          <p:nvPr>
            <p:ph idx="1"/>
          </p:nvPr>
        </p:nvSpPr>
        <p:spPr/>
        <p:txBody>
          <a:bodyPr>
            <a:noAutofit/>
          </a:bodyPr>
          <a:lstStyle/>
          <a:p>
            <a:r>
              <a:rPr lang="en-US" sz="3200">
                <a:effectLst/>
              </a:rPr>
              <a:t>Know your role &amp; what you can say BEFORE you talk to an employer with/on behalf of someone. </a:t>
            </a:r>
          </a:p>
        </p:txBody>
      </p:sp>
    </p:spTree>
    <p:extLst>
      <p:ext uri="{BB962C8B-B14F-4D97-AF65-F5344CB8AC3E}">
        <p14:creationId xmlns:p14="http://schemas.microsoft.com/office/powerpoint/2010/main" val="215377243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p:txBody>
          <a:bodyPr anchor="ctr">
            <a:noAutofit/>
          </a:bodyPr>
          <a:lstStyle/>
          <a:p>
            <a:pPr eaLnBrk="1" hangingPunct="1"/>
            <a:r>
              <a:rPr lang="en-US" sz="2600" b="1">
                <a:effectLst/>
                <a:latin typeface="Avenir" panose="02000503020000020003"/>
                <a:ea typeface="Tahoma" panose="020B0604030504040204" pitchFamily="34" charset="0"/>
                <a:cs typeface="Tahoma" panose="020B0604030504040204" pitchFamily="34" charset="0"/>
              </a:rPr>
              <a:t>Supported Employment allows for a wide range of representation </a:t>
            </a:r>
            <a:br>
              <a:rPr lang="en-US" sz="2600">
                <a:effectLst/>
                <a:latin typeface="Avenir" panose="02000503020000020003"/>
                <a:ea typeface="Tahoma" panose="020B0604030504040204" pitchFamily="34" charset="0"/>
                <a:cs typeface="Tahoma" panose="020B0604030504040204" pitchFamily="34" charset="0"/>
              </a:rPr>
            </a:br>
            <a:br>
              <a:rPr lang="en-US" sz="2600">
                <a:effectLst/>
                <a:latin typeface="Avenir" panose="02000503020000020003"/>
                <a:ea typeface="Tahoma" panose="020B0604030504040204" pitchFamily="34" charset="0"/>
                <a:cs typeface="Tahoma" panose="020B0604030504040204" pitchFamily="34" charset="0"/>
              </a:rPr>
            </a:br>
            <a:r>
              <a:rPr lang="en-US" sz="2600">
                <a:effectLst/>
                <a:latin typeface="Avenir" panose="02000503020000020003"/>
                <a:ea typeface="Tahoma" panose="020B0604030504040204" pitchFamily="34" charset="0"/>
                <a:cs typeface="Tahoma" panose="020B0604030504040204" pitchFamily="34" charset="0"/>
              </a:rPr>
              <a:t>You’ll need to discuss your role – and what you can say - before making contact with employers</a:t>
            </a:r>
          </a:p>
        </p:txBody>
      </p:sp>
      <p:sp>
        <p:nvSpPr>
          <p:cNvPr id="571395" name="Line 3">
            <a:extLst>
              <a:ext uri="{C183D7F6-B498-43B3-948B-1728B52AA6E4}">
                <adec:decorative xmlns:adec="http://schemas.microsoft.com/office/drawing/2017/decorative" val="1"/>
              </a:ext>
            </a:extLst>
          </p:cNvPr>
          <p:cNvSpPr>
            <a:spLocks noChangeShapeType="1"/>
          </p:cNvSpPr>
          <p:nvPr/>
        </p:nvSpPr>
        <p:spPr bwMode="auto">
          <a:xfrm flipV="1">
            <a:off x="90485" y="4114800"/>
            <a:ext cx="8748715" cy="18"/>
          </a:xfrm>
          <a:prstGeom prst="line">
            <a:avLst/>
          </a:prstGeom>
          <a:noFill/>
          <a:ln w="76200">
            <a:solidFill>
              <a:schemeClr val="accent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grpSp>
        <p:nvGrpSpPr>
          <p:cNvPr id="2" name="Group 11" descr="Person needs minimal assistance: Encouragement, Support on the side, Rehearse strategies. "/>
          <p:cNvGrpSpPr>
            <a:grpSpLocks/>
          </p:cNvGrpSpPr>
          <p:nvPr/>
        </p:nvGrpSpPr>
        <p:grpSpPr bwMode="auto">
          <a:xfrm>
            <a:off x="525862" y="2808288"/>
            <a:ext cx="3581400" cy="3028951"/>
            <a:chOff x="240" y="1865"/>
            <a:chExt cx="2256" cy="1908"/>
          </a:xfrm>
        </p:grpSpPr>
        <p:sp>
          <p:nvSpPr>
            <p:cNvPr id="110600" name="Text Box 6"/>
            <p:cNvSpPr txBox="1">
              <a:spLocks noChangeArrowheads="1"/>
            </p:cNvSpPr>
            <p:nvPr/>
          </p:nvSpPr>
          <p:spPr bwMode="auto">
            <a:xfrm>
              <a:off x="240" y="1865"/>
              <a:ext cx="2016" cy="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i="1">
                  <a:solidFill>
                    <a:schemeClr val="tx1"/>
                  </a:solidFill>
                  <a:latin typeface="Copperplate Gothic Light" charset="0"/>
                  <a:ea typeface="ＭＳ Ｐゴシック" charset="0"/>
                  <a:cs typeface="ＭＳ Ｐゴシック" charset="0"/>
                </a:defRPr>
              </a:lvl1pPr>
              <a:lvl2pPr marL="37931725" indent="-37474525">
                <a:defRPr sz="2000" i="1">
                  <a:solidFill>
                    <a:schemeClr val="tx1"/>
                  </a:solidFill>
                  <a:latin typeface="Copperplate Gothic Light" charset="0"/>
                  <a:ea typeface="ＭＳ Ｐゴシック" charset="0"/>
                </a:defRPr>
              </a:lvl2pPr>
              <a:lvl3pPr>
                <a:defRPr sz="2000" i="1">
                  <a:solidFill>
                    <a:schemeClr val="tx1"/>
                  </a:solidFill>
                  <a:latin typeface="Copperplate Gothic Light" charset="0"/>
                  <a:ea typeface="ＭＳ Ｐゴシック" charset="0"/>
                </a:defRPr>
              </a:lvl3pPr>
              <a:lvl4pPr>
                <a:defRPr sz="2000" i="1">
                  <a:solidFill>
                    <a:schemeClr val="tx1"/>
                  </a:solidFill>
                  <a:latin typeface="Copperplate Gothic Light" charset="0"/>
                  <a:ea typeface="ＭＳ Ｐゴシック" charset="0"/>
                </a:defRPr>
              </a:lvl4pPr>
              <a:lvl5pPr>
                <a:defRPr sz="2000" i="1">
                  <a:solidFill>
                    <a:schemeClr val="tx1"/>
                  </a:solidFill>
                  <a:latin typeface="Copperplate Gothic Light" charset="0"/>
                  <a:ea typeface="ＭＳ Ｐゴシック" charset="0"/>
                </a:defRPr>
              </a:lvl5pPr>
              <a:lvl6pPr marL="457200" eaLnBrk="0" fontAlgn="base" hangingPunct="0">
                <a:spcBef>
                  <a:spcPct val="0"/>
                </a:spcBef>
                <a:spcAft>
                  <a:spcPct val="0"/>
                </a:spcAft>
                <a:defRPr sz="2000" i="1">
                  <a:solidFill>
                    <a:schemeClr val="tx1"/>
                  </a:solidFill>
                  <a:latin typeface="Copperplate Gothic Light" charset="0"/>
                  <a:ea typeface="ＭＳ Ｐゴシック" charset="0"/>
                </a:defRPr>
              </a:lvl6pPr>
              <a:lvl7pPr marL="914400" eaLnBrk="0" fontAlgn="base" hangingPunct="0">
                <a:spcBef>
                  <a:spcPct val="0"/>
                </a:spcBef>
                <a:spcAft>
                  <a:spcPct val="0"/>
                </a:spcAft>
                <a:defRPr sz="2000" i="1">
                  <a:solidFill>
                    <a:schemeClr val="tx1"/>
                  </a:solidFill>
                  <a:latin typeface="Copperplate Gothic Light" charset="0"/>
                  <a:ea typeface="ＭＳ Ｐゴシック" charset="0"/>
                </a:defRPr>
              </a:lvl7pPr>
              <a:lvl8pPr marL="1371600" eaLnBrk="0" fontAlgn="base" hangingPunct="0">
                <a:spcBef>
                  <a:spcPct val="0"/>
                </a:spcBef>
                <a:spcAft>
                  <a:spcPct val="0"/>
                </a:spcAft>
                <a:defRPr sz="2000" i="1">
                  <a:solidFill>
                    <a:schemeClr val="tx1"/>
                  </a:solidFill>
                  <a:latin typeface="Copperplate Gothic Light" charset="0"/>
                  <a:ea typeface="ＭＳ Ｐゴシック" charset="0"/>
                </a:defRPr>
              </a:lvl8pPr>
              <a:lvl9pPr marL="1828800" eaLnBrk="0" fontAlgn="base" hangingPunct="0">
                <a:spcBef>
                  <a:spcPct val="0"/>
                </a:spcBef>
                <a:spcAft>
                  <a:spcPct val="0"/>
                </a:spcAft>
                <a:defRPr sz="2000" i="1">
                  <a:solidFill>
                    <a:schemeClr val="tx1"/>
                  </a:solidFill>
                  <a:latin typeface="Copperplate Gothic Light" charset="0"/>
                  <a:ea typeface="ＭＳ Ｐゴシック" charset="0"/>
                </a:defRPr>
              </a:lvl9pPr>
            </a:lstStyle>
            <a:p>
              <a:pPr>
                <a:spcBef>
                  <a:spcPct val="50000"/>
                </a:spcBef>
              </a:pPr>
              <a:r>
                <a:rPr lang="en-US" sz="2400" b="1" i="0">
                  <a:latin typeface="Tahoma" panose="020B0604030504040204" pitchFamily="34" charset="0"/>
                  <a:ea typeface="Tahoma" panose="020B0604030504040204" pitchFamily="34" charset="0"/>
                  <a:cs typeface="Tahoma" panose="020B0604030504040204" pitchFamily="34" charset="0"/>
                </a:rPr>
                <a:t>Person needs minimal assistance</a:t>
              </a:r>
              <a:endParaRPr lang="en-US" sz="2400" b="1">
                <a:latin typeface="Tahoma" panose="020B0604030504040204" pitchFamily="34" charset="0"/>
                <a:ea typeface="Tahoma" panose="020B0604030504040204" pitchFamily="34" charset="0"/>
                <a:cs typeface="Tahoma" panose="020B0604030504040204" pitchFamily="34" charset="0"/>
              </a:endParaRPr>
            </a:p>
          </p:txBody>
        </p:sp>
        <p:sp>
          <p:nvSpPr>
            <p:cNvPr id="110601" name="Text Box 8"/>
            <p:cNvSpPr txBox="1">
              <a:spLocks noChangeArrowheads="1"/>
            </p:cNvSpPr>
            <p:nvPr/>
          </p:nvSpPr>
          <p:spPr bwMode="auto">
            <a:xfrm>
              <a:off x="240" y="2784"/>
              <a:ext cx="2256" cy="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i="1">
                  <a:solidFill>
                    <a:schemeClr val="tx1"/>
                  </a:solidFill>
                  <a:latin typeface="Copperplate Gothic Light" charset="0"/>
                  <a:ea typeface="ＭＳ Ｐゴシック" charset="0"/>
                  <a:cs typeface="ＭＳ Ｐゴシック" charset="0"/>
                </a:defRPr>
              </a:lvl1pPr>
              <a:lvl2pPr marL="37931725" indent="-37474525">
                <a:defRPr sz="2000" i="1">
                  <a:solidFill>
                    <a:schemeClr val="tx1"/>
                  </a:solidFill>
                  <a:latin typeface="Copperplate Gothic Light" charset="0"/>
                  <a:ea typeface="ＭＳ Ｐゴシック" charset="0"/>
                </a:defRPr>
              </a:lvl2pPr>
              <a:lvl3pPr>
                <a:defRPr sz="2000" i="1">
                  <a:solidFill>
                    <a:schemeClr val="tx1"/>
                  </a:solidFill>
                  <a:latin typeface="Copperplate Gothic Light" charset="0"/>
                  <a:ea typeface="ＭＳ Ｐゴシック" charset="0"/>
                </a:defRPr>
              </a:lvl3pPr>
              <a:lvl4pPr>
                <a:defRPr sz="2000" i="1">
                  <a:solidFill>
                    <a:schemeClr val="tx1"/>
                  </a:solidFill>
                  <a:latin typeface="Copperplate Gothic Light" charset="0"/>
                  <a:ea typeface="ＭＳ Ｐゴシック" charset="0"/>
                </a:defRPr>
              </a:lvl4pPr>
              <a:lvl5pPr>
                <a:defRPr sz="2000" i="1">
                  <a:solidFill>
                    <a:schemeClr val="tx1"/>
                  </a:solidFill>
                  <a:latin typeface="Copperplate Gothic Light" charset="0"/>
                  <a:ea typeface="ＭＳ Ｐゴシック" charset="0"/>
                </a:defRPr>
              </a:lvl5pPr>
              <a:lvl6pPr marL="457200" eaLnBrk="0" fontAlgn="base" hangingPunct="0">
                <a:spcBef>
                  <a:spcPct val="0"/>
                </a:spcBef>
                <a:spcAft>
                  <a:spcPct val="0"/>
                </a:spcAft>
                <a:defRPr sz="2000" i="1">
                  <a:solidFill>
                    <a:schemeClr val="tx1"/>
                  </a:solidFill>
                  <a:latin typeface="Copperplate Gothic Light" charset="0"/>
                  <a:ea typeface="ＭＳ Ｐゴシック" charset="0"/>
                </a:defRPr>
              </a:lvl6pPr>
              <a:lvl7pPr marL="914400" eaLnBrk="0" fontAlgn="base" hangingPunct="0">
                <a:spcBef>
                  <a:spcPct val="0"/>
                </a:spcBef>
                <a:spcAft>
                  <a:spcPct val="0"/>
                </a:spcAft>
                <a:defRPr sz="2000" i="1">
                  <a:solidFill>
                    <a:schemeClr val="tx1"/>
                  </a:solidFill>
                  <a:latin typeface="Copperplate Gothic Light" charset="0"/>
                  <a:ea typeface="ＭＳ Ｐゴシック" charset="0"/>
                </a:defRPr>
              </a:lvl7pPr>
              <a:lvl8pPr marL="1371600" eaLnBrk="0" fontAlgn="base" hangingPunct="0">
                <a:spcBef>
                  <a:spcPct val="0"/>
                </a:spcBef>
                <a:spcAft>
                  <a:spcPct val="0"/>
                </a:spcAft>
                <a:defRPr sz="2000" i="1">
                  <a:solidFill>
                    <a:schemeClr val="tx1"/>
                  </a:solidFill>
                  <a:latin typeface="Copperplate Gothic Light" charset="0"/>
                  <a:ea typeface="ＭＳ Ｐゴシック" charset="0"/>
                </a:defRPr>
              </a:lvl8pPr>
              <a:lvl9pPr marL="1828800" eaLnBrk="0" fontAlgn="base" hangingPunct="0">
                <a:spcBef>
                  <a:spcPct val="0"/>
                </a:spcBef>
                <a:spcAft>
                  <a:spcPct val="0"/>
                </a:spcAft>
                <a:defRPr sz="2000" i="1">
                  <a:solidFill>
                    <a:schemeClr val="tx1"/>
                  </a:solidFill>
                  <a:latin typeface="Copperplate Gothic Light" charset="0"/>
                  <a:ea typeface="ＭＳ Ｐゴシック" charset="0"/>
                </a:defRPr>
              </a:lvl9pPr>
            </a:lstStyle>
            <a:p>
              <a:pPr>
                <a:spcBef>
                  <a:spcPct val="50000"/>
                </a:spcBef>
                <a:buFontTx/>
                <a:buChar char="•"/>
              </a:pPr>
              <a:r>
                <a:rPr lang="en-US" sz="2400" b="1" i="0">
                  <a:latin typeface="Tahoma" panose="020B0604030504040204" pitchFamily="34" charset="0"/>
                  <a:ea typeface="Tahoma" panose="020B0604030504040204" pitchFamily="34" charset="0"/>
                  <a:cs typeface="Tahoma" panose="020B0604030504040204" pitchFamily="34" charset="0"/>
                </a:rPr>
                <a:t>Encouragement</a:t>
              </a:r>
            </a:p>
            <a:p>
              <a:pPr>
                <a:spcBef>
                  <a:spcPct val="50000"/>
                </a:spcBef>
                <a:buFontTx/>
                <a:buChar char="•"/>
              </a:pPr>
              <a:r>
                <a:rPr lang="en-US" sz="2400" b="1" i="0">
                  <a:latin typeface="Tahoma" panose="020B0604030504040204" pitchFamily="34" charset="0"/>
                  <a:ea typeface="Tahoma" panose="020B0604030504040204" pitchFamily="34" charset="0"/>
                  <a:cs typeface="Tahoma" panose="020B0604030504040204" pitchFamily="34" charset="0"/>
                </a:rPr>
                <a:t>Support on the side</a:t>
              </a:r>
            </a:p>
            <a:p>
              <a:pPr>
                <a:spcBef>
                  <a:spcPct val="50000"/>
                </a:spcBef>
                <a:buFontTx/>
                <a:buChar char="•"/>
              </a:pPr>
              <a:r>
                <a:rPr lang="en-US" sz="2400" b="1" i="0">
                  <a:latin typeface="Tahoma" panose="020B0604030504040204" pitchFamily="34" charset="0"/>
                  <a:ea typeface="Tahoma" panose="020B0604030504040204" pitchFamily="34" charset="0"/>
                  <a:cs typeface="Tahoma" panose="020B0604030504040204" pitchFamily="34" charset="0"/>
                </a:rPr>
                <a:t>Rehearse strategies</a:t>
              </a:r>
              <a:endParaRPr lang="en-US" sz="2400" b="1">
                <a:latin typeface="Tahoma" panose="020B0604030504040204" pitchFamily="34" charset="0"/>
                <a:ea typeface="Tahoma" panose="020B0604030504040204" pitchFamily="34" charset="0"/>
                <a:cs typeface="Tahoma" panose="020B0604030504040204" pitchFamily="34" charset="0"/>
              </a:endParaRPr>
            </a:p>
          </p:txBody>
        </p:sp>
      </p:grpSp>
      <p:grpSp>
        <p:nvGrpSpPr>
          <p:cNvPr id="3" name="Group 12" descr="Person needs significant assistance: ES explores fitting possibilities, performs job analysis, and orchestrates shape of the interview. "/>
          <p:cNvGrpSpPr>
            <a:grpSpLocks/>
          </p:cNvGrpSpPr>
          <p:nvPr/>
        </p:nvGrpSpPr>
        <p:grpSpPr bwMode="auto">
          <a:xfrm>
            <a:off x="4729570" y="2808288"/>
            <a:ext cx="4343400" cy="3767139"/>
            <a:chOff x="3111" y="1817"/>
            <a:chExt cx="2736" cy="2373"/>
          </a:xfrm>
        </p:grpSpPr>
        <p:sp>
          <p:nvSpPr>
            <p:cNvPr id="110598" name="Text Box 9"/>
            <p:cNvSpPr txBox="1">
              <a:spLocks noChangeArrowheads="1"/>
            </p:cNvSpPr>
            <p:nvPr/>
          </p:nvSpPr>
          <p:spPr bwMode="auto">
            <a:xfrm>
              <a:off x="3111" y="1817"/>
              <a:ext cx="2016" cy="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i="1">
                  <a:solidFill>
                    <a:schemeClr val="tx1"/>
                  </a:solidFill>
                  <a:latin typeface="Copperplate Gothic Light" charset="0"/>
                  <a:ea typeface="ＭＳ Ｐゴシック" charset="0"/>
                  <a:cs typeface="ＭＳ Ｐゴシック" charset="0"/>
                </a:defRPr>
              </a:lvl1pPr>
              <a:lvl2pPr marL="37931725" indent="-37474525">
                <a:defRPr sz="2000" i="1">
                  <a:solidFill>
                    <a:schemeClr val="tx1"/>
                  </a:solidFill>
                  <a:latin typeface="Copperplate Gothic Light" charset="0"/>
                  <a:ea typeface="ＭＳ Ｐゴシック" charset="0"/>
                </a:defRPr>
              </a:lvl2pPr>
              <a:lvl3pPr>
                <a:defRPr sz="2000" i="1">
                  <a:solidFill>
                    <a:schemeClr val="tx1"/>
                  </a:solidFill>
                  <a:latin typeface="Copperplate Gothic Light" charset="0"/>
                  <a:ea typeface="ＭＳ Ｐゴシック" charset="0"/>
                </a:defRPr>
              </a:lvl3pPr>
              <a:lvl4pPr>
                <a:defRPr sz="2000" i="1">
                  <a:solidFill>
                    <a:schemeClr val="tx1"/>
                  </a:solidFill>
                  <a:latin typeface="Copperplate Gothic Light" charset="0"/>
                  <a:ea typeface="ＭＳ Ｐゴシック" charset="0"/>
                </a:defRPr>
              </a:lvl4pPr>
              <a:lvl5pPr>
                <a:defRPr sz="2000" i="1">
                  <a:solidFill>
                    <a:schemeClr val="tx1"/>
                  </a:solidFill>
                  <a:latin typeface="Copperplate Gothic Light" charset="0"/>
                  <a:ea typeface="ＭＳ Ｐゴシック" charset="0"/>
                </a:defRPr>
              </a:lvl5pPr>
              <a:lvl6pPr marL="457200" eaLnBrk="0" fontAlgn="base" hangingPunct="0">
                <a:spcBef>
                  <a:spcPct val="0"/>
                </a:spcBef>
                <a:spcAft>
                  <a:spcPct val="0"/>
                </a:spcAft>
                <a:defRPr sz="2000" i="1">
                  <a:solidFill>
                    <a:schemeClr val="tx1"/>
                  </a:solidFill>
                  <a:latin typeface="Copperplate Gothic Light" charset="0"/>
                  <a:ea typeface="ＭＳ Ｐゴシック" charset="0"/>
                </a:defRPr>
              </a:lvl6pPr>
              <a:lvl7pPr marL="914400" eaLnBrk="0" fontAlgn="base" hangingPunct="0">
                <a:spcBef>
                  <a:spcPct val="0"/>
                </a:spcBef>
                <a:spcAft>
                  <a:spcPct val="0"/>
                </a:spcAft>
                <a:defRPr sz="2000" i="1">
                  <a:solidFill>
                    <a:schemeClr val="tx1"/>
                  </a:solidFill>
                  <a:latin typeface="Copperplate Gothic Light" charset="0"/>
                  <a:ea typeface="ＭＳ Ｐゴシック" charset="0"/>
                </a:defRPr>
              </a:lvl7pPr>
              <a:lvl8pPr marL="1371600" eaLnBrk="0" fontAlgn="base" hangingPunct="0">
                <a:spcBef>
                  <a:spcPct val="0"/>
                </a:spcBef>
                <a:spcAft>
                  <a:spcPct val="0"/>
                </a:spcAft>
                <a:defRPr sz="2000" i="1">
                  <a:solidFill>
                    <a:schemeClr val="tx1"/>
                  </a:solidFill>
                  <a:latin typeface="Copperplate Gothic Light" charset="0"/>
                  <a:ea typeface="ＭＳ Ｐゴシック" charset="0"/>
                </a:defRPr>
              </a:lvl8pPr>
              <a:lvl9pPr marL="1828800" eaLnBrk="0" fontAlgn="base" hangingPunct="0">
                <a:spcBef>
                  <a:spcPct val="0"/>
                </a:spcBef>
                <a:spcAft>
                  <a:spcPct val="0"/>
                </a:spcAft>
                <a:defRPr sz="2000" i="1">
                  <a:solidFill>
                    <a:schemeClr val="tx1"/>
                  </a:solidFill>
                  <a:latin typeface="Copperplate Gothic Light" charset="0"/>
                  <a:ea typeface="ＭＳ Ｐゴシック" charset="0"/>
                </a:defRPr>
              </a:lvl9pPr>
            </a:lstStyle>
            <a:p>
              <a:pPr>
                <a:spcBef>
                  <a:spcPct val="50000"/>
                </a:spcBef>
              </a:pPr>
              <a:r>
                <a:rPr lang="en-US" sz="2400" b="1" i="0">
                  <a:latin typeface="Tahoma" panose="020B0604030504040204" pitchFamily="34" charset="0"/>
                  <a:ea typeface="Tahoma" panose="020B0604030504040204" pitchFamily="34" charset="0"/>
                  <a:cs typeface="Tahoma" panose="020B0604030504040204" pitchFamily="34" charset="0"/>
                </a:rPr>
                <a:t>Person needs significant assistance</a:t>
              </a:r>
              <a:endParaRPr lang="en-US" sz="2400" b="1">
                <a:latin typeface="Tahoma" panose="020B0604030504040204" pitchFamily="34" charset="0"/>
                <a:ea typeface="Tahoma" panose="020B0604030504040204" pitchFamily="34" charset="0"/>
                <a:cs typeface="Tahoma" panose="020B0604030504040204" pitchFamily="34" charset="0"/>
              </a:endParaRPr>
            </a:p>
          </p:txBody>
        </p:sp>
        <p:sp>
          <p:nvSpPr>
            <p:cNvPr id="110599" name="Text Box 10"/>
            <p:cNvSpPr txBox="1">
              <a:spLocks noChangeArrowheads="1"/>
            </p:cNvSpPr>
            <p:nvPr/>
          </p:nvSpPr>
          <p:spPr bwMode="auto">
            <a:xfrm>
              <a:off x="3111" y="2736"/>
              <a:ext cx="2736" cy="1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tabLst>
                  <a:tab pos="279400" algn="l"/>
                </a:tabLst>
                <a:defRPr sz="2000" i="1">
                  <a:solidFill>
                    <a:schemeClr val="tx1"/>
                  </a:solidFill>
                  <a:latin typeface="Copperplate Gothic Light" charset="0"/>
                  <a:ea typeface="ＭＳ Ｐゴシック" charset="0"/>
                  <a:cs typeface="ＭＳ Ｐゴシック" charset="0"/>
                </a:defRPr>
              </a:lvl1pPr>
              <a:lvl2pPr marL="37931725" indent="-37474525">
                <a:tabLst>
                  <a:tab pos="279400" algn="l"/>
                </a:tabLst>
                <a:defRPr sz="2000" i="1">
                  <a:solidFill>
                    <a:schemeClr val="tx1"/>
                  </a:solidFill>
                  <a:latin typeface="Copperplate Gothic Light" charset="0"/>
                  <a:ea typeface="ＭＳ Ｐゴシック" charset="0"/>
                </a:defRPr>
              </a:lvl2pPr>
              <a:lvl3pPr>
                <a:tabLst>
                  <a:tab pos="279400" algn="l"/>
                </a:tabLst>
                <a:defRPr sz="2000" i="1">
                  <a:solidFill>
                    <a:schemeClr val="tx1"/>
                  </a:solidFill>
                  <a:latin typeface="Copperplate Gothic Light" charset="0"/>
                  <a:ea typeface="ＭＳ Ｐゴシック" charset="0"/>
                </a:defRPr>
              </a:lvl3pPr>
              <a:lvl4pPr>
                <a:tabLst>
                  <a:tab pos="279400" algn="l"/>
                </a:tabLst>
                <a:defRPr sz="2000" i="1">
                  <a:solidFill>
                    <a:schemeClr val="tx1"/>
                  </a:solidFill>
                  <a:latin typeface="Copperplate Gothic Light" charset="0"/>
                  <a:ea typeface="ＭＳ Ｐゴシック" charset="0"/>
                </a:defRPr>
              </a:lvl4pPr>
              <a:lvl5pPr>
                <a:tabLst>
                  <a:tab pos="279400" algn="l"/>
                </a:tabLst>
                <a:defRPr sz="2000" i="1">
                  <a:solidFill>
                    <a:schemeClr val="tx1"/>
                  </a:solidFill>
                  <a:latin typeface="Copperplate Gothic Light" charset="0"/>
                  <a:ea typeface="ＭＳ Ｐゴシック" charset="0"/>
                </a:defRPr>
              </a:lvl5pPr>
              <a:lvl6pPr marL="457200" eaLnBrk="0" fontAlgn="base" hangingPunct="0">
                <a:spcBef>
                  <a:spcPct val="0"/>
                </a:spcBef>
                <a:spcAft>
                  <a:spcPct val="0"/>
                </a:spcAft>
                <a:tabLst>
                  <a:tab pos="279400" algn="l"/>
                </a:tabLst>
                <a:defRPr sz="2000" i="1">
                  <a:solidFill>
                    <a:schemeClr val="tx1"/>
                  </a:solidFill>
                  <a:latin typeface="Copperplate Gothic Light" charset="0"/>
                  <a:ea typeface="ＭＳ Ｐゴシック" charset="0"/>
                </a:defRPr>
              </a:lvl6pPr>
              <a:lvl7pPr marL="914400" eaLnBrk="0" fontAlgn="base" hangingPunct="0">
                <a:spcBef>
                  <a:spcPct val="0"/>
                </a:spcBef>
                <a:spcAft>
                  <a:spcPct val="0"/>
                </a:spcAft>
                <a:tabLst>
                  <a:tab pos="279400" algn="l"/>
                </a:tabLst>
                <a:defRPr sz="2000" i="1">
                  <a:solidFill>
                    <a:schemeClr val="tx1"/>
                  </a:solidFill>
                  <a:latin typeface="Copperplate Gothic Light" charset="0"/>
                  <a:ea typeface="ＭＳ Ｐゴシック" charset="0"/>
                </a:defRPr>
              </a:lvl7pPr>
              <a:lvl8pPr marL="1371600" eaLnBrk="0" fontAlgn="base" hangingPunct="0">
                <a:spcBef>
                  <a:spcPct val="0"/>
                </a:spcBef>
                <a:spcAft>
                  <a:spcPct val="0"/>
                </a:spcAft>
                <a:tabLst>
                  <a:tab pos="279400" algn="l"/>
                </a:tabLst>
                <a:defRPr sz="2000" i="1">
                  <a:solidFill>
                    <a:schemeClr val="tx1"/>
                  </a:solidFill>
                  <a:latin typeface="Copperplate Gothic Light" charset="0"/>
                  <a:ea typeface="ＭＳ Ｐゴシック" charset="0"/>
                </a:defRPr>
              </a:lvl8pPr>
              <a:lvl9pPr marL="1828800" eaLnBrk="0" fontAlgn="base" hangingPunct="0">
                <a:spcBef>
                  <a:spcPct val="0"/>
                </a:spcBef>
                <a:spcAft>
                  <a:spcPct val="0"/>
                </a:spcAft>
                <a:tabLst>
                  <a:tab pos="279400" algn="l"/>
                </a:tabLst>
                <a:defRPr sz="2000" i="1">
                  <a:solidFill>
                    <a:schemeClr val="tx1"/>
                  </a:solidFill>
                  <a:latin typeface="Copperplate Gothic Light" charset="0"/>
                  <a:ea typeface="ＭＳ Ｐゴシック" charset="0"/>
                </a:defRPr>
              </a:lvl9pPr>
            </a:lstStyle>
            <a:p>
              <a:pPr>
                <a:spcBef>
                  <a:spcPct val="50000"/>
                </a:spcBef>
                <a:buFontTx/>
                <a:buChar char="•"/>
              </a:pPr>
              <a:r>
                <a:rPr lang="en-US" sz="2400" b="1" i="0">
                  <a:latin typeface="Tahoma" panose="020B0604030504040204" pitchFamily="34" charset="0"/>
                  <a:ea typeface="Tahoma" panose="020B0604030504040204" pitchFamily="34" charset="0"/>
                  <a:cs typeface="Tahoma" panose="020B0604030504040204" pitchFamily="34" charset="0"/>
                </a:rPr>
                <a:t>ES explores fitting possibilities</a:t>
              </a:r>
            </a:p>
            <a:p>
              <a:pPr>
                <a:spcBef>
                  <a:spcPct val="50000"/>
                </a:spcBef>
                <a:buFontTx/>
                <a:buChar char="•"/>
              </a:pPr>
              <a:r>
                <a:rPr lang="en-US" sz="2400" b="1" i="0">
                  <a:latin typeface="Tahoma" panose="020B0604030504040204" pitchFamily="34" charset="0"/>
                  <a:ea typeface="Tahoma" panose="020B0604030504040204" pitchFamily="34" charset="0"/>
                  <a:cs typeface="Tahoma" panose="020B0604030504040204" pitchFamily="34" charset="0"/>
                </a:rPr>
                <a:t>ES performs job analysis</a:t>
              </a:r>
            </a:p>
            <a:p>
              <a:pPr>
                <a:spcBef>
                  <a:spcPct val="50000"/>
                </a:spcBef>
                <a:buFontTx/>
                <a:buChar char="•"/>
              </a:pPr>
              <a:r>
                <a:rPr lang="en-US" sz="2400" b="1" i="0">
                  <a:latin typeface="Tahoma" panose="020B0604030504040204" pitchFamily="34" charset="0"/>
                  <a:ea typeface="Tahoma" panose="020B0604030504040204" pitchFamily="34" charset="0"/>
                  <a:cs typeface="Tahoma" panose="020B0604030504040204" pitchFamily="34" charset="0"/>
                </a:rPr>
                <a:t>ES orchestrates the shape of the interview</a:t>
              </a:r>
              <a:endParaRPr lang="en-US" sz="2400" b="1">
                <a:latin typeface="Tahoma" panose="020B0604030504040204" pitchFamily="34" charset="0"/>
                <a:ea typeface="Tahoma" panose="020B0604030504040204" pitchFamily="34" charset="0"/>
                <a:cs typeface="Tahoma" panose="020B0604030504040204" pitchFamily="34" charset="0"/>
              </a:endParaRPr>
            </a:p>
          </p:txBody>
        </p:sp>
      </p:grpSp>
    </p:spTree>
    <p:extLst>
      <p:ext uri="{BB962C8B-B14F-4D97-AF65-F5344CB8AC3E}">
        <p14:creationId xmlns:p14="http://schemas.microsoft.com/office/powerpoint/2010/main" val="35301547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71395"/>
                                        </p:tgtEl>
                                        <p:attrNameLst>
                                          <p:attrName>style.visibility</p:attrName>
                                        </p:attrNameLst>
                                      </p:cBhvr>
                                      <p:to>
                                        <p:strVal val="visible"/>
                                      </p:to>
                                    </p:set>
                                    <p:anim calcmode="lin" valueType="num">
                                      <p:cBhvr additive="base">
                                        <p:cTn id="7" dur="500" fill="hold"/>
                                        <p:tgtEl>
                                          <p:spTgt spid="571395"/>
                                        </p:tgtEl>
                                        <p:attrNameLst>
                                          <p:attrName>ppt_x</p:attrName>
                                        </p:attrNameLst>
                                      </p:cBhvr>
                                      <p:tavLst>
                                        <p:tav tm="0">
                                          <p:val>
                                            <p:strVal val="0-#ppt_w/2"/>
                                          </p:val>
                                        </p:tav>
                                        <p:tav tm="100000">
                                          <p:val>
                                            <p:strVal val="#ppt_x"/>
                                          </p:val>
                                        </p:tav>
                                      </p:tavLst>
                                    </p:anim>
                                    <p:anim calcmode="lin" valueType="num">
                                      <p:cBhvr additive="base">
                                        <p:cTn id="8" dur="500" fill="hold"/>
                                        <p:tgtEl>
                                          <p:spTgt spid="571395"/>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3" presetClass="entr" presetSubtype="1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linds(horizontal)">
                                      <p:cBhvr>
                                        <p:cTn id="13" dur="500"/>
                                        <p:tgtEl>
                                          <p:spTgt spid="2"/>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3" presetClass="entr" presetSubtype="10"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blinds(horizontal)">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1395"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p:txBody>
          <a:bodyPr anchor="ctr"/>
          <a:lstStyle/>
          <a:p>
            <a:pPr eaLnBrk="1" hangingPunct="1"/>
            <a:r>
              <a:rPr lang="en-US">
                <a:effectLst/>
                <a:latin typeface="Tahoma" panose="020B0604030504040204" pitchFamily="34" charset="0"/>
                <a:ea typeface="Tahoma" panose="020B0604030504040204" pitchFamily="34" charset="0"/>
                <a:cs typeface="Tahoma" panose="020B0604030504040204" pitchFamily="34" charset="0"/>
              </a:rPr>
              <a:t>Robert</a:t>
            </a:r>
          </a:p>
        </p:txBody>
      </p:sp>
      <p:sp>
        <p:nvSpPr>
          <p:cNvPr id="112643" name="Rectangle 3"/>
          <p:cNvSpPr>
            <a:spLocks noGrp="1" noChangeArrowheads="1"/>
          </p:cNvSpPr>
          <p:nvPr>
            <p:ph idx="1"/>
          </p:nvPr>
        </p:nvSpPr>
        <p:spPr/>
        <p:txBody>
          <a:bodyPr>
            <a:normAutofit/>
          </a:bodyPr>
          <a:lstStyle/>
          <a:p>
            <a:pPr eaLnBrk="1" hangingPunct="1">
              <a:lnSpc>
                <a:spcPct val="80000"/>
              </a:lnSpc>
              <a:buFont typeface="Wingdings" panose="05000000000000000000" pitchFamily="2" charset="2"/>
              <a:buChar char="ü"/>
            </a:pPr>
            <a:r>
              <a:rPr lang="en-US" sz="2400">
                <a:effectLst/>
                <a:latin typeface="Avenir" panose="02000503020000020003"/>
                <a:ea typeface="Tahoma" panose="020B0604030504040204" pitchFamily="34" charset="0"/>
                <a:cs typeface="Tahoma" panose="020B0604030504040204" pitchFamily="34" charset="0"/>
              </a:rPr>
              <a:t>Informational Interviews - ES  </a:t>
            </a:r>
          </a:p>
          <a:p>
            <a:pPr eaLnBrk="1" hangingPunct="1">
              <a:lnSpc>
                <a:spcPct val="80000"/>
              </a:lnSpc>
              <a:buFont typeface="Wingdings" panose="05000000000000000000" pitchFamily="2" charset="2"/>
              <a:buChar char="ü"/>
            </a:pPr>
            <a:endParaRPr lang="en-US" sz="2400">
              <a:effectLst/>
              <a:latin typeface="Avenir" panose="02000503020000020003"/>
              <a:ea typeface="Tahoma" panose="020B0604030504040204" pitchFamily="34" charset="0"/>
              <a:cs typeface="Tahoma" panose="020B0604030504040204" pitchFamily="34" charset="0"/>
            </a:endParaRPr>
          </a:p>
          <a:p>
            <a:pPr eaLnBrk="1" hangingPunct="1">
              <a:lnSpc>
                <a:spcPct val="80000"/>
              </a:lnSpc>
              <a:buFont typeface="Wingdings" panose="05000000000000000000" pitchFamily="2" charset="2"/>
              <a:buChar char="ü"/>
            </a:pPr>
            <a:r>
              <a:rPr lang="en-US" sz="2400">
                <a:effectLst/>
                <a:latin typeface="Avenir" panose="02000503020000020003"/>
                <a:ea typeface="Tahoma" panose="020B0604030504040204" pitchFamily="34" charset="0"/>
                <a:cs typeface="Tahoma" panose="020B0604030504040204" pitchFamily="34" charset="0"/>
              </a:rPr>
              <a:t>Online Applications - Robert/ES</a:t>
            </a:r>
          </a:p>
          <a:p>
            <a:pPr eaLnBrk="1" hangingPunct="1">
              <a:lnSpc>
                <a:spcPct val="80000"/>
              </a:lnSpc>
              <a:buFont typeface="Wingdings" panose="05000000000000000000" pitchFamily="2" charset="2"/>
              <a:buChar char="ü"/>
            </a:pPr>
            <a:endParaRPr lang="en-US" sz="2400">
              <a:effectLst/>
              <a:latin typeface="Avenir" panose="02000503020000020003"/>
              <a:ea typeface="Tahoma" panose="020B0604030504040204" pitchFamily="34" charset="0"/>
              <a:cs typeface="Tahoma" panose="020B0604030504040204" pitchFamily="34" charset="0"/>
            </a:endParaRPr>
          </a:p>
          <a:p>
            <a:pPr eaLnBrk="1" hangingPunct="1">
              <a:lnSpc>
                <a:spcPct val="80000"/>
              </a:lnSpc>
              <a:buFont typeface="Wingdings" panose="05000000000000000000" pitchFamily="2" charset="2"/>
              <a:buChar char="ü"/>
            </a:pPr>
            <a:r>
              <a:rPr lang="en-US" sz="2400">
                <a:effectLst/>
                <a:latin typeface="Avenir" panose="02000503020000020003"/>
                <a:ea typeface="Tahoma" panose="020B0604030504040204" pitchFamily="34" charset="0"/>
                <a:cs typeface="Tahoma" panose="020B0604030504040204" pitchFamily="34" charset="0"/>
              </a:rPr>
              <a:t>Interviews - Robert</a:t>
            </a:r>
          </a:p>
          <a:p>
            <a:pPr eaLnBrk="1" hangingPunct="1">
              <a:lnSpc>
                <a:spcPct val="80000"/>
              </a:lnSpc>
              <a:buFont typeface="Wingdings" panose="05000000000000000000" pitchFamily="2" charset="2"/>
              <a:buChar char="ü"/>
            </a:pPr>
            <a:endParaRPr lang="en-US" sz="2400">
              <a:effectLst/>
              <a:latin typeface="Avenir" panose="02000503020000020003"/>
              <a:ea typeface="Tahoma" panose="020B0604030504040204" pitchFamily="34" charset="0"/>
              <a:cs typeface="Tahoma" panose="020B0604030504040204" pitchFamily="34" charset="0"/>
            </a:endParaRPr>
          </a:p>
          <a:p>
            <a:pPr eaLnBrk="1" hangingPunct="1">
              <a:lnSpc>
                <a:spcPct val="80000"/>
              </a:lnSpc>
              <a:buFont typeface="Wingdings" panose="05000000000000000000" pitchFamily="2" charset="2"/>
              <a:buChar char="ü"/>
            </a:pPr>
            <a:r>
              <a:rPr lang="en-US" sz="2400">
                <a:effectLst/>
                <a:latin typeface="Avenir" panose="02000503020000020003"/>
                <a:ea typeface="Tahoma" panose="020B0604030504040204" pitchFamily="34" charset="0"/>
                <a:cs typeface="Tahoma" panose="020B0604030504040204" pitchFamily="34" charset="0"/>
              </a:rPr>
              <a:t>Hired as computer technician. Even has company car!</a:t>
            </a:r>
          </a:p>
          <a:p>
            <a:pPr eaLnBrk="1" hangingPunct="1">
              <a:lnSpc>
                <a:spcPct val="80000"/>
              </a:lnSpc>
              <a:buFont typeface="Wingdings" panose="05000000000000000000" pitchFamily="2" charset="2"/>
              <a:buChar char="ü"/>
            </a:pPr>
            <a:endParaRPr lang="en-US" sz="2400">
              <a:effectLst/>
              <a:latin typeface="Avenir" panose="02000503020000020003"/>
              <a:ea typeface="Tahoma" panose="020B0604030504040204" pitchFamily="34" charset="0"/>
              <a:cs typeface="Tahoma" panose="020B0604030504040204" pitchFamily="34" charset="0"/>
            </a:endParaRPr>
          </a:p>
          <a:p>
            <a:pPr eaLnBrk="1" hangingPunct="1">
              <a:lnSpc>
                <a:spcPct val="80000"/>
              </a:lnSpc>
              <a:buFont typeface="Wingdings" panose="05000000000000000000" pitchFamily="2" charset="2"/>
              <a:buChar char="ü"/>
            </a:pPr>
            <a:r>
              <a:rPr lang="en-US" sz="2400">
                <a:effectLst/>
                <a:latin typeface="Avenir" panose="02000503020000020003"/>
                <a:ea typeface="Tahoma" panose="020B0604030504040204" pitchFamily="34" charset="0"/>
                <a:cs typeface="Tahoma" panose="020B0604030504040204" pitchFamily="34" charset="0"/>
              </a:rPr>
              <a:t>Robert and ES initially got together once a week outside of work. Now after 2 years, they still communicate through email. Employer not aware of supports by ES.</a:t>
            </a:r>
          </a:p>
        </p:txBody>
      </p:sp>
    </p:spTree>
    <p:extLst>
      <p:ext uri="{BB962C8B-B14F-4D97-AF65-F5344CB8AC3E}">
        <p14:creationId xmlns:p14="http://schemas.microsoft.com/office/powerpoint/2010/main" val="236336607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effectLst/>
              </a:rPr>
              <a:t>Tim</a:t>
            </a:r>
          </a:p>
        </p:txBody>
      </p:sp>
      <p:sp>
        <p:nvSpPr>
          <p:cNvPr id="111621" name="Text Box 5"/>
          <p:cNvSpPr txBox="1">
            <a:spLocks noChangeArrowheads="1"/>
          </p:cNvSpPr>
          <p:nvPr/>
        </p:nvSpPr>
        <p:spPr bwMode="auto">
          <a:xfrm>
            <a:off x="222441" y="2819400"/>
            <a:ext cx="327660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i="1">
                <a:solidFill>
                  <a:schemeClr val="tx1"/>
                </a:solidFill>
                <a:latin typeface="Copperplate Gothic Light" charset="0"/>
                <a:ea typeface="ＭＳ Ｐゴシック" charset="0"/>
                <a:cs typeface="ＭＳ Ｐゴシック" charset="0"/>
              </a:defRPr>
            </a:lvl1pPr>
            <a:lvl2pPr marL="37931725" indent="-37474525">
              <a:defRPr sz="2000" i="1">
                <a:solidFill>
                  <a:schemeClr val="tx1"/>
                </a:solidFill>
                <a:latin typeface="Copperplate Gothic Light" charset="0"/>
                <a:ea typeface="ＭＳ Ｐゴシック" charset="0"/>
              </a:defRPr>
            </a:lvl2pPr>
            <a:lvl3pPr>
              <a:defRPr sz="2000" i="1">
                <a:solidFill>
                  <a:schemeClr val="tx1"/>
                </a:solidFill>
                <a:latin typeface="Copperplate Gothic Light" charset="0"/>
                <a:ea typeface="ＭＳ Ｐゴシック" charset="0"/>
              </a:defRPr>
            </a:lvl3pPr>
            <a:lvl4pPr>
              <a:defRPr sz="2000" i="1">
                <a:solidFill>
                  <a:schemeClr val="tx1"/>
                </a:solidFill>
                <a:latin typeface="Copperplate Gothic Light" charset="0"/>
                <a:ea typeface="ＭＳ Ｐゴシック" charset="0"/>
              </a:defRPr>
            </a:lvl4pPr>
            <a:lvl5pPr>
              <a:defRPr sz="2000" i="1">
                <a:solidFill>
                  <a:schemeClr val="tx1"/>
                </a:solidFill>
                <a:latin typeface="Copperplate Gothic Light" charset="0"/>
                <a:ea typeface="ＭＳ Ｐゴシック" charset="0"/>
              </a:defRPr>
            </a:lvl5pPr>
            <a:lvl6pPr marL="457200" eaLnBrk="0" fontAlgn="base" hangingPunct="0">
              <a:spcBef>
                <a:spcPct val="0"/>
              </a:spcBef>
              <a:spcAft>
                <a:spcPct val="0"/>
              </a:spcAft>
              <a:defRPr sz="2000" i="1">
                <a:solidFill>
                  <a:schemeClr val="tx1"/>
                </a:solidFill>
                <a:latin typeface="Copperplate Gothic Light" charset="0"/>
                <a:ea typeface="ＭＳ Ｐゴシック" charset="0"/>
              </a:defRPr>
            </a:lvl6pPr>
            <a:lvl7pPr marL="914400" eaLnBrk="0" fontAlgn="base" hangingPunct="0">
              <a:spcBef>
                <a:spcPct val="0"/>
              </a:spcBef>
              <a:spcAft>
                <a:spcPct val="0"/>
              </a:spcAft>
              <a:defRPr sz="2000" i="1">
                <a:solidFill>
                  <a:schemeClr val="tx1"/>
                </a:solidFill>
                <a:latin typeface="Copperplate Gothic Light" charset="0"/>
                <a:ea typeface="ＭＳ Ｐゴシック" charset="0"/>
              </a:defRPr>
            </a:lvl7pPr>
            <a:lvl8pPr marL="1371600" eaLnBrk="0" fontAlgn="base" hangingPunct="0">
              <a:spcBef>
                <a:spcPct val="0"/>
              </a:spcBef>
              <a:spcAft>
                <a:spcPct val="0"/>
              </a:spcAft>
              <a:defRPr sz="2000" i="1">
                <a:solidFill>
                  <a:schemeClr val="tx1"/>
                </a:solidFill>
                <a:latin typeface="Copperplate Gothic Light" charset="0"/>
                <a:ea typeface="ＭＳ Ｐゴシック" charset="0"/>
              </a:defRPr>
            </a:lvl8pPr>
            <a:lvl9pPr marL="1828800" eaLnBrk="0" fontAlgn="base" hangingPunct="0">
              <a:spcBef>
                <a:spcPct val="0"/>
              </a:spcBef>
              <a:spcAft>
                <a:spcPct val="0"/>
              </a:spcAft>
              <a:defRPr sz="2000" i="1">
                <a:solidFill>
                  <a:schemeClr val="tx1"/>
                </a:solidFill>
                <a:latin typeface="Copperplate Gothic Light" charset="0"/>
                <a:ea typeface="ＭＳ Ｐゴシック" charset="0"/>
              </a:defRPr>
            </a:lvl9pPr>
          </a:lstStyle>
          <a:p>
            <a:pPr marL="342900" indent="-342900" eaLnBrk="1" hangingPunct="1">
              <a:spcBef>
                <a:spcPct val="50000"/>
              </a:spcBef>
              <a:buFont typeface="Wingdings" panose="05000000000000000000" pitchFamily="2" charset="2"/>
              <a:buChar char="ü"/>
            </a:pPr>
            <a:r>
              <a:rPr lang="en-US" sz="2400" i="0">
                <a:latin typeface="Avenir" panose="02000503020000020003"/>
                <a:ea typeface="Tahoma" panose="020B0604030504040204" pitchFamily="34" charset="0"/>
                <a:cs typeface="Tahoma" panose="020B0604030504040204" pitchFamily="34" charset="0"/>
              </a:rPr>
              <a:t>Propose Customized Job</a:t>
            </a:r>
          </a:p>
          <a:p>
            <a:pPr marL="342900" indent="-342900" eaLnBrk="1" hangingPunct="1">
              <a:spcBef>
                <a:spcPct val="50000"/>
              </a:spcBef>
              <a:buFont typeface="Wingdings" panose="05000000000000000000" pitchFamily="2" charset="2"/>
              <a:buChar char="ü"/>
            </a:pPr>
            <a:r>
              <a:rPr lang="en-US" sz="2400" i="0">
                <a:latin typeface="Avenir" panose="02000503020000020003"/>
                <a:ea typeface="Tahoma" panose="020B0604030504040204" pitchFamily="34" charset="0"/>
                <a:cs typeface="Tahoma" panose="020B0604030504040204" pitchFamily="34" charset="0"/>
              </a:rPr>
              <a:t>Orchestrate Interview</a:t>
            </a:r>
          </a:p>
          <a:p>
            <a:pPr marL="342900" indent="-342900" eaLnBrk="1" hangingPunct="1">
              <a:spcBef>
                <a:spcPct val="50000"/>
              </a:spcBef>
              <a:buFont typeface="Wingdings" panose="05000000000000000000" pitchFamily="2" charset="2"/>
              <a:buChar char="ü"/>
            </a:pPr>
            <a:r>
              <a:rPr lang="en-US" sz="2400" i="0">
                <a:latin typeface="Avenir" panose="02000503020000020003"/>
                <a:ea typeface="Tahoma" panose="020B0604030504040204" pitchFamily="34" charset="0"/>
                <a:cs typeface="Tahoma" panose="020B0604030504040204" pitchFamily="34" charset="0"/>
              </a:rPr>
              <a:t>Facilitate Natural Supports</a:t>
            </a:r>
          </a:p>
        </p:txBody>
      </p:sp>
      <p:pic>
        <p:nvPicPr>
          <p:cNvPr id="111619" name="Picture 3" descr="Robert and Tim working in an industrial setting. "/>
          <p:cNvPicPr>
            <a:picLocks noChangeAspect="1" noChangeArrowheads="1"/>
          </p:cNvPicPr>
          <p:nvPr/>
        </p:nvPicPr>
        <p:blipFill>
          <a:blip r:embed="rId2" cstate="email">
            <a:lum bright="30000" contrast="12000"/>
            <a:extLst>
              <a:ext uri="{28A0092B-C50C-407E-A947-70E740481C1C}">
                <a14:useLocalDpi xmlns:a14="http://schemas.microsoft.com/office/drawing/2010/main"/>
              </a:ext>
            </a:extLst>
          </a:blip>
          <a:srcRect/>
          <a:stretch>
            <a:fillRect/>
          </a:stretch>
        </p:blipFill>
        <p:spPr bwMode="auto">
          <a:xfrm>
            <a:off x="3525837" y="2362200"/>
            <a:ext cx="5008563" cy="379253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8020354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p:txBody>
          <a:bodyPr anchor="ctr"/>
          <a:lstStyle/>
          <a:p>
            <a:pPr eaLnBrk="1" hangingPunct="1"/>
            <a:r>
              <a:rPr lang="en-US" sz="3200">
                <a:effectLst/>
                <a:latin typeface="Tahoma" panose="020B0604030504040204" pitchFamily="34" charset="0"/>
                <a:ea typeface="Tahoma" panose="020B0604030504040204" pitchFamily="34" charset="0"/>
                <a:cs typeface="Tahoma" panose="020B0604030504040204" pitchFamily="34" charset="0"/>
              </a:rPr>
              <a:t>Representational Strategies</a:t>
            </a:r>
          </a:p>
        </p:txBody>
      </p:sp>
      <p:sp>
        <p:nvSpPr>
          <p:cNvPr id="108547" name="Rectangle 3"/>
          <p:cNvSpPr>
            <a:spLocks noGrp="1" noChangeArrowheads="1"/>
          </p:cNvSpPr>
          <p:nvPr>
            <p:ph idx="1"/>
          </p:nvPr>
        </p:nvSpPr>
        <p:spPr/>
        <p:txBody>
          <a:bodyPr/>
          <a:lstStyle/>
          <a:p>
            <a:pPr>
              <a:lnSpc>
                <a:spcPct val="114000"/>
              </a:lnSpc>
            </a:pPr>
            <a:r>
              <a:rPr lang="en-US" sz="2600">
                <a:effectLst/>
                <a:latin typeface="Tahoma" panose="020B0604030504040204" pitchFamily="34" charset="0"/>
                <a:ea typeface="Tahoma" panose="020B0604030504040204" pitchFamily="34" charset="0"/>
                <a:cs typeface="Tahoma" panose="020B0604030504040204" pitchFamily="34" charset="0"/>
              </a:rPr>
              <a:t>Representational Considerations Form – Randy</a:t>
            </a:r>
          </a:p>
          <a:p>
            <a:pPr>
              <a:lnSpc>
                <a:spcPct val="114000"/>
              </a:lnSpc>
            </a:pPr>
            <a:r>
              <a:rPr lang="en-US" sz="2600">
                <a:latin typeface="Tahoma" panose="020B0604030504040204" pitchFamily="34" charset="0"/>
                <a:ea typeface="Tahoma" panose="020B0604030504040204" pitchFamily="34" charset="0"/>
                <a:cs typeface="Tahoma" panose="020B0604030504040204" pitchFamily="34" charset="0"/>
              </a:rPr>
              <a:t>You can find this on the SE Core Training Materials page: OVR Documentation &amp; Process / Traditional SE Documentation Example Sets</a:t>
            </a:r>
            <a:endParaRPr lang="en-US" sz="2600">
              <a:effectLst/>
              <a:latin typeface="Tahoma" panose="020B0604030504040204" pitchFamily="34" charset="0"/>
              <a:ea typeface="Tahoma" panose="020B0604030504040204" pitchFamily="34" charset="0"/>
              <a:cs typeface="Tahoma" panose="020B0604030504040204" pitchFamily="34" charset="0"/>
            </a:endParaRPr>
          </a:p>
          <a:p>
            <a:pPr eaLnBrk="1" hangingPunct="1">
              <a:lnSpc>
                <a:spcPct val="114000"/>
              </a:lnSpc>
            </a:pPr>
            <a:endParaRPr lang="en-US">
              <a:effectLst/>
              <a:ea typeface="ＭＳ Ｐゴシック" charset="0"/>
              <a:cs typeface="ＭＳ Ｐゴシック" charset="0"/>
            </a:endParaRPr>
          </a:p>
          <a:p>
            <a:pPr eaLnBrk="1" hangingPunct="1">
              <a:lnSpc>
                <a:spcPct val="114000"/>
              </a:lnSpc>
            </a:pPr>
            <a:endParaRPr lang="en-US">
              <a:effectLst/>
              <a:ea typeface="ＭＳ Ｐゴシック" charset="0"/>
              <a:cs typeface="ＭＳ Ｐゴシック" charset="0"/>
            </a:endParaRPr>
          </a:p>
          <a:p>
            <a:pPr eaLnBrk="1" hangingPunct="1">
              <a:lnSpc>
                <a:spcPct val="114000"/>
              </a:lnSpc>
            </a:pPr>
            <a:endParaRPr lang="en-US">
              <a:effectLst/>
              <a:ea typeface="ＭＳ Ｐゴシック" charset="0"/>
              <a:cs typeface="ＭＳ Ｐゴシック" charset="0"/>
            </a:endParaRPr>
          </a:p>
        </p:txBody>
      </p:sp>
    </p:spTree>
    <p:extLst>
      <p:ext uri="{BB962C8B-B14F-4D97-AF65-F5344CB8AC3E}">
        <p14:creationId xmlns:p14="http://schemas.microsoft.com/office/powerpoint/2010/main" val="252645012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B70E18-23F0-64F8-B400-66C5B4AA1954}"/>
              </a:ext>
            </a:extLst>
          </p:cNvPr>
          <p:cNvSpPr>
            <a:spLocks noGrp="1"/>
          </p:cNvSpPr>
          <p:nvPr>
            <p:ph type="title"/>
          </p:nvPr>
        </p:nvSpPr>
        <p:spPr/>
        <p:txBody>
          <a:bodyPr/>
          <a:lstStyle/>
          <a:p>
            <a:r>
              <a:rPr lang="en-US"/>
              <a:t>Audio/Video Check In!</a:t>
            </a:r>
          </a:p>
        </p:txBody>
      </p:sp>
      <p:sp>
        <p:nvSpPr>
          <p:cNvPr id="3" name="Content Placeholder 2">
            <a:extLst>
              <a:ext uri="{FF2B5EF4-FFF2-40B4-BE49-F238E27FC236}">
                <a16:creationId xmlns:a16="http://schemas.microsoft.com/office/drawing/2014/main" id="{358A438A-494A-B9C3-8855-37A1128B1612}"/>
              </a:ext>
            </a:extLst>
          </p:cNvPr>
          <p:cNvSpPr>
            <a:spLocks noGrp="1"/>
          </p:cNvSpPr>
          <p:nvPr>
            <p:ph idx="1"/>
          </p:nvPr>
        </p:nvSpPr>
        <p:spPr/>
        <p:txBody>
          <a:bodyPr>
            <a:normAutofit/>
          </a:bodyPr>
          <a:lstStyle/>
          <a:p>
            <a:pPr marL="0" indent="0">
              <a:buNone/>
            </a:pPr>
            <a:r>
              <a:rPr lang="en-US" sz="5400"/>
              <a:t>What’s your favorite Thanksgiving dessert? </a:t>
            </a:r>
          </a:p>
        </p:txBody>
      </p:sp>
    </p:spTree>
    <p:extLst>
      <p:ext uri="{BB962C8B-B14F-4D97-AF65-F5344CB8AC3E}">
        <p14:creationId xmlns:p14="http://schemas.microsoft.com/office/powerpoint/2010/main" val="294787918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1169" name="Rectangle 1"/>
          <p:cNvSpPr>
            <a:spLocks noGrp="1" noChangeArrowheads="1"/>
          </p:cNvSpPr>
          <p:nvPr>
            <p:ph type="title"/>
          </p:nvPr>
        </p:nvSpPr>
        <p:spPr>
          <a:ln/>
        </p:spPr>
        <p:txBody>
          <a:bodyPr anchor="ctr"/>
          <a:lstStyle/>
          <a:p>
            <a:r>
              <a:rPr lang="en-US" sz="4800">
                <a:effectLst/>
              </a:rPr>
              <a:t>ADA </a:t>
            </a:r>
            <a:r>
              <a:rPr lang="en-US" sz="3400">
                <a:effectLst/>
              </a:rPr>
              <a:t>(Americans with Disabilities Act)</a:t>
            </a:r>
          </a:p>
        </p:txBody>
      </p:sp>
      <p:sp>
        <p:nvSpPr>
          <p:cNvPr id="391170" name="Rectangle 2"/>
          <p:cNvSpPr>
            <a:spLocks noGrp="1" noChangeArrowheads="1"/>
          </p:cNvSpPr>
          <p:nvPr>
            <p:ph idx="1"/>
          </p:nvPr>
        </p:nvSpPr>
        <p:spPr>
          <a:ln/>
        </p:spPr>
        <p:txBody>
          <a:bodyPr>
            <a:noAutofit/>
          </a:bodyPr>
          <a:lstStyle/>
          <a:p>
            <a:pPr marL="39688" indent="0">
              <a:buSzPct val="77000"/>
              <a:buNone/>
            </a:pPr>
            <a:r>
              <a:rPr lang="en-US" sz="2400">
                <a:effectLst/>
              </a:rPr>
              <a:t>Key ADA components</a:t>
            </a:r>
          </a:p>
          <a:p>
            <a:pPr marL="839788" lvl="1" indent="-342900">
              <a:spcBef>
                <a:spcPts val="1275"/>
              </a:spcBef>
              <a:buSzPct val="77000"/>
              <a:buFont typeface="Arial" panose="020B0604020202020204" pitchFamily="34" charset="0"/>
              <a:buChar char="•"/>
            </a:pPr>
            <a:r>
              <a:rPr lang="en-US" sz="2400">
                <a:effectLst/>
              </a:rPr>
              <a:t>Qualified candidate</a:t>
            </a:r>
          </a:p>
          <a:p>
            <a:pPr marL="839788" lvl="1" indent="-342900">
              <a:spcBef>
                <a:spcPts val="1275"/>
              </a:spcBef>
              <a:buSzPct val="77000"/>
              <a:buFont typeface="Arial" panose="020B0604020202020204" pitchFamily="34" charset="0"/>
              <a:buChar char="•"/>
            </a:pPr>
            <a:r>
              <a:rPr lang="en-US" sz="2400">
                <a:effectLst/>
              </a:rPr>
              <a:t>Essential functions</a:t>
            </a:r>
          </a:p>
          <a:p>
            <a:pPr marL="839788" lvl="1" indent="-342900">
              <a:spcBef>
                <a:spcPts val="1275"/>
              </a:spcBef>
              <a:buSzPct val="77000"/>
              <a:buFont typeface="Arial" panose="020B0604020202020204" pitchFamily="34" charset="0"/>
              <a:buChar char="•"/>
            </a:pPr>
            <a:r>
              <a:rPr lang="en-US" sz="2400">
                <a:effectLst/>
              </a:rPr>
              <a:t>Reasonable accommodations</a:t>
            </a:r>
          </a:p>
          <a:p>
            <a:pPr marL="839788" lvl="1" indent="-342900">
              <a:spcBef>
                <a:spcPts val="1275"/>
              </a:spcBef>
              <a:buSzPct val="77000"/>
              <a:buFont typeface="Arial" panose="020B0604020202020204" pitchFamily="34" charset="0"/>
              <a:buChar char="•"/>
            </a:pPr>
            <a:r>
              <a:rPr lang="en-US" sz="2400">
                <a:effectLst/>
              </a:rPr>
              <a:t>Undue hardship</a:t>
            </a:r>
          </a:p>
          <a:p>
            <a:pPr marL="839788" lvl="1" indent="-342900">
              <a:spcBef>
                <a:spcPts val="1275"/>
              </a:spcBef>
              <a:buSzPct val="77000"/>
              <a:buFont typeface="Arial" panose="020B0604020202020204" pitchFamily="34" charset="0"/>
              <a:buChar char="•"/>
            </a:pPr>
            <a:r>
              <a:rPr lang="en-US" sz="2400">
                <a:effectLst/>
              </a:rPr>
              <a:t>Disclosure </a:t>
            </a:r>
          </a:p>
        </p:txBody>
      </p:sp>
      <p:sp>
        <p:nvSpPr>
          <p:cNvPr id="3" name="Rectangle 2">
            <a:extLst>
              <a:ext uri="{FF2B5EF4-FFF2-40B4-BE49-F238E27FC236}">
                <a16:creationId xmlns:a16="http://schemas.microsoft.com/office/drawing/2014/main" id="{44F674D7-29C5-4D3A-8F63-269E41833F38}"/>
              </a:ext>
              <a:ext uri="{C183D7F6-B498-43B3-948B-1728B52AA6E4}">
                <adec:decorative xmlns:adec="http://schemas.microsoft.com/office/drawing/2017/decorative" val="1"/>
              </a:ext>
            </a:extLst>
          </p:cNvPr>
          <p:cNvSpPr/>
          <p:nvPr/>
        </p:nvSpPr>
        <p:spPr>
          <a:xfrm>
            <a:off x="4876800" y="4211598"/>
            <a:ext cx="4038600" cy="1676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627514D7-FE43-414D-85A4-55C6CCA5E4BE}"/>
              </a:ext>
            </a:extLst>
          </p:cNvPr>
          <p:cNvSpPr txBox="1"/>
          <p:nvPr/>
        </p:nvSpPr>
        <p:spPr>
          <a:xfrm>
            <a:off x="4914900" y="4659452"/>
            <a:ext cx="3962400" cy="1107996"/>
          </a:xfrm>
          <a:prstGeom prst="rect">
            <a:avLst/>
          </a:prstGeom>
          <a:noFill/>
        </p:spPr>
        <p:txBody>
          <a:bodyPr wrap="square" rtlCol="0">
            <a:spAutoFit/>
          </a:bodyPr>
          <a:lstStyle/>
          <a:p>
            <a:pPr algn="ctr"/>
            <a:r>
              <a:rPr lang="en-US" sz="2200">
                <a:latin typeface="Tahoma" panose="020B0604030504040204" pitchFamily="34" charset="0"/>
                <a:ea typeface="Tahoma" panose="020B0604030504040204" pitchFamily="34" charset="0"/>
                <a:cs typeface="Tahoma" panose="020B0604030504040204" pitchFamily="34" charset="0"/>
                <a:hlinkClick r:id="rId2">
                  <a:extLst>
                    <a:ext uri="{A12FA001-AC4F-418D-AE19-62706E023703}">
                      <ahyp:hlinkClr xmlns:ahyp="http://schemas.microsoft.com/office/drawing/2018/hyperlinkcolor" val="tx"/>
                    </a:ext>
                  </a:extLst>
                </a:hlinkClick>
              </a:rPr>
              <a:t>http://www.adasoutheast.org/</a:t>
            </a:r>
            <a:r>
              <a:rPr lang="en-US" sz="2200">
                <a:latin typeface="Tahoma" panose="020B0604030504040204" pitchFamily="34" charset="0"/>
                <a:ea typeface="Tahoma" panose="020B0604030504040204" pitchFamily="34" charset="0"/>
                <a:cs typeface="Tahoma" panose="020B0604030504040204" pitchFamily="34" charset="0"/>
              </a:rPr>
              <a:t>     OR  </a:t>
            </a:r>
          </a:p>
          <a:p>
            <a:pPr algn="ctr"/>
            <a:r>
              <a:rPr lang="en-US" sz="2200">
                <a:latin typeface="Tahoma" panose="020B0604030504040204" pitchFamily="34" charset="0"/>
                <a:ea typeface="Tahoma" panose="020B0604030504040204" pitchFamily="34" charset="0"/>
                <a:cs typeface="Tahoma" panose="020B0604030504040204" pitchFamily="34" charset="0"/>
              </a:rPr>
              <a:t>  1-800-949-4232</a:t>
            </a:r>
          </a:p>
        </p:txBody>
      </p:sp>
    </p:spTree>
    <p:extLst>
      <p:ext uri="{BB962C8B-B14F-4D97-AF65-F5344CB8AC3E}">
        <p14:creationId xmlns:p14="http://schemas.microsoft.com/office/powerpoint/2010/main" val="151615357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a:effectLst/>
              </a:rPr>
              <a:t>Disclosure</a:t>
            </a:r>
          </a:p>
        </p:txBody>
      </p:sp>
      <p:graphicFrame>
        <p:nvGraphicFramePr>
          <p:cNvPr id="15" name="Content Placeholder 2" descr="Individuals seeking work are not required to disclose their disability. However, without disclosure the employer is not obligated to provide reasonable accommodation. There are no “right times” to disclose a disability; however, most employers will have positive feelings for someone who is forthcoming with information.&#10;&#10;">
            <a:extLst>
              <a:ext uri="{FF2B5EF4-FFF2-40B4-BE49-F238E27FC236}">
                <a16:creationId xmlns:a16="http://schemas.microsoft.com/office/drawing/2014/main" id="{C74C323F-4DB2-4684-A0CC-5C01F3DBBB69}"/>
              </a:ext>
            </a:extLst>
          </p:cNvPr>
          <p:cNvGraphicFramePr>
            <a:graphicFrameLocks noGrp="1"/>
          </p:cNvGraphicFramePr>
          <p:nvPr>
            <p:ph idx="1"/>
            <p:extLst>
              <p:ext uri="{D42A27DB-BD31-4B8C-83A1-F6EECF244321}">
                <p14:modId xmlns:p14="http://schemas.microsoft.com/office/powerpoint/2010/main" val="3720367371"/>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9828762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dirty="0">
                <a:effectLst/>
              </a:rPr>
              <a:t>Disclosure Continued…</a:t>
            </a:r>
          </a:p>
        </p:txBody>
      </p:sp>
      <p:sp>
        <p:nvSpPr>
          <p:cNvPr id="3" name="Content Placeholder 2"/>
          <p:cNvSpPr>
            <a:spLocks noGrp="1"/>
          </p:cNvSpPr>
          <p:nvPr>
            <p:ph idx="1"/>
          </p:nvPr>
        </p:nvSpPr>
        <p:spPr>
          <a:effectLst/>
        </p:spPr>
        <p:txBody>
          <a:bodyPr anchor="ctr">
            <a:normAutofit/>
          </a:bodyPr>
          <a:lstStyle/>
          <a:p>
            <a:r>
              <a:rPr lang="en-US">
                <a:solidFill>
                  <a:schemeClr val="tx1"/>
                </a:solidFill>
                <a:effectLst/>
              </a:rPr>
              <a:t>Effective disclosure focuses on </a:t>
            </a:r>
            <a:r>
              <a:rPr lang="en-US" b="1">
                <a:solidFill>
                  <a:schemeClr val="tx1">
                    <a:lumMod val="65000"/>
                  </a:schemeClr>
                </a:solidFill>
                <a:effectLst/>
              </a:rPr>
              <a:t>needs and provides practical suggestions </a:t>
            </a:r>
            <a:r>
              <a:rPr lang="en-US">
                <a:solidFill>
                  <a:schemeClr val="tx1"/>
                </a:solidFill>
                <a:effectLst/>
              </a:rPr>
              <a:t>for reasonable job accommodations if needed;</a:t>
            </a:r>
          </a:p>
          <a:p>
            <a:r>
              <a:rPr lang="en-US">
                <a:solidFill>
                  <a:schemeClr val="tx1"/>
                </a:solidFill>
                <a:effectLst/>
              </a:rPr>
              <a:t>Disclosure should be disability specific rather than general; for instance, </a:t>
            </a:r>
            <a:r>
              <a:rPr lang="en-US" b="1">
                <a:solidFill>
                  <a:schemeClr val="tx1">
                    <a:lumMod val="65000"/>
                  </a:schemeClr>
                </a:solidFill>
                <a:effectLst/>
              </a:rPr>
              <a:t>how the disability affects someone’s ability to perform a task</a:t>
            </a:r>
            <a:r>
              <a:rPr lang="en-US" b="1">
                <a:solidFill>
                  <a:schemeClr val="tx1"/>
                </a:solidFill>
                <a:effectLst/>
              </a:rPr>
              <a:t>;</a:t>
            </a:r>
          </a:p>
          <a:p>
            <a:r>
              <a:rPr lang="en-US">
                <a:solidFill>
                  <a:schemeClr val="tx1"/>
                </a:solidFill>
                <a:effectLst/>
              </a:rPr>
              <a:t>What types of accommodations </a:t>
            </a:r>
            <a:r>
              <a:rPr lang="en-US" b="1">
                <a:solidFill>
                  <a:schemeClr val="tx1">
                    <a:lumMod val="65000"/>
                  </a:schemeClr>
                </a:solidFill>
                <a:effectLst/>
              </a:rPr>
              <a:t>have worked in the past</a:t>
            </a:r>
            <a:r>
              <a:rPr lang="en-US">
                <a:solidFill>
                  <a:schemeClr val="tx1">
                    <a:lumMod val="65000"/>
                  </a:schemeClr>
                </a:solidFill>
                <a:effectLst/>
              </a:rPr>
              <a:t>; </a:t>
            </a:r>
          </a:p>
          <a:p>
            <a:r>
              <a:rPr lang="en-US">
                <a:solidFill>
                  <a:schemeClr val="tx1"/>
                </a:solidFill>
                <a:effectLst/>
              </a:rPr>
              <a:t>What accommodation is </a:t>
            </a:r>
            <a:r>
              <a:rPr lang="en-US" b="1">
                <a:solidFill>
                  <a:schemeClr val="tx1">
                    <a:lumMod val="65000"/>
                  </a:schemeClr>
                </a:solidFill>
                <a:effectLst/>
              </a:rPr>
              <a:t>anticipated</a:t>
            </a:r>
            <a:r>
              <a:rPr lang="en-US">
                <a:solidFill>
                  <a:schemeClr val="tx1">
                    <a:lumMod val="65000"/>
                  </a:schemeClr>
                </a:solidFill>
                <a:effectLst/>
              </a:rPr>
              <a:t>?</a:t>
            </a:r>
          </a:p>
          <a:p>
            <a:endParaRPr lang="en-US">
              <a:solidFill>
                <a:schemeClr val="tx1"/>
              </a:solidFill>
              <a:effectLst/>
            </a:endParaRPr>
          </a:p>
        </p:txBody>
      </p:sp>
    </p:spTree>
    <p:extLst>
      <p:ext uri="{BB962C8B-B14F-4D97-AF65-F5344CB8AC3E}">
        <p14:creationId xmlns:p14="http://schemas.microsoft.com/office/powerpoint/2010/main" val="34822641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65464479-9556-42E6-85EF-2B3255C218C8}"/>
              </a:ext>
            </a:extLst>
          </p:cNvPr>
          <p:cNvSpPr>
            <a:spLocks noGrp="1"/>
          </p:cNvSpPr>
          <p:nvPr>
            <p:ph type="title"/>
          </p:nvPr>
        </p:nvSpPr>
        <p:spPr>
          <a:xfrm>
            <a:off x="152400" y="-1739106"/>
            <a:ext cx="7886700" cy="1325563"/>
          </a:xfrm>
        </p:spPr>
        <p:txBody>
          <a:bodyPr/>
          <a:lstStyle/>
          <a:p>
            <a:r>
              <a:rPr lang="en-US"/>
              <a:t>Labor market v. customized employment</a:t>
            </a:r>
          </a:p>
        </p:txBody>
      </p:sp>
      <p:sp>
        <p:nvSpPr>
          <p:cNvPr id="9" name="TextBox 8">
            <a:extLst>
              <a:ext uri="{FF2B5EF4-FFF2-40B4-BE49-F238E27FC236}">
                <a16:creationId xmlns:a16="http://schemas.microsoft.com/office/drawing/2014/main" id="{BC37DCF5-2AE1-4759-BB0C-1E2AA1208D1B}"/>
              </a:ext>
            </a:extLst>
          </p:cNvPr>
          <p:cNvSpPr txBox="1"/>
          <p:nvPr/>
        </p:nvSpPr>
        <p:spPr>
          <a:xfrm>
            <a:off x="457200" y="381000"/>
            <a:ext cx="2895600" cy="1015663"/>
          </a:xfrm>
          <a:prstGeom prst="rect">
            <a:avLst/>
          </a:prstGeom>
          <a:noFill/>
        </p:spPr>
        <p:txBody>
          <a:bodyPr wrap="square" rtlCol="0">
            <a:spAutoFit/>
          </a:bodyPr>
          <a:lstStyle/>
          <a:p>
            <a:r>
              <a:rPr lang="en-US" sz="3000">
                <a:latin typeface="Tahoma" panose="020B0604030504040204" pitchFamily="34" charset="0"/>
                <a:ea typeface="Tahoma" panose="020B0604030504040204" pitchFamily="34" charset="0"/>
                <a:cs typeface="Tahoma" panose="020B0604030504040204" pitchFamily="34" charset="0"/>
              </a:rPr>
              <a:t>Labor Market Typical Process</a:t>
            </a:r>
          </a:p>
        </p:txBody>
      </p:sp>
      <p:graphicFrame>
        <p:nvGraphicFramePr>
          <p:cNvPr id="7" name="Diagram 6" descr="Employer Contact, Informational Interview/Job Analysis, Application, and Employment. ">
            <a:extLst>
              <a:ext uri="{FF2B5EF4-FFF2-40B4-BE49-F238E27FC236}">
                <a16:creationId xmlns:a16="http://schemas.microsoft.com/office/drawing/2014/main" id="{90D41AB4-EC52-4055-B349-D706A024D05F}"/>
              </a:ext>
            </a:extLst>
          </p:cNvPr>
          <p:cNvGraphicFramePr/>
          <p:nvPr>
            <p:extLst>
              <p:ext uri="{D42A27DB-BD31-4B8C-83A1-F6EECF244321}">
                <p14:modId xmlns:p14="http://schemas.microsoft.com/office/powerpoint/2010/main" val="4125158207"/>
              </p:ext>
            </p:extLst>
          </p:nvPr>
        </p:nvGraphicFramePr>
        <p:xfrm>
          <a:off x="533400" y="1822449"/>
          <a:ext cx="3048000" cy="46704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 name="TextBox 12">
            <a:extLst>
              <a:ext uri="{FF2B5EF4-FFF2-40B4-BE49-F238E27FC236}">
                <a16:creationId xmlns:a16="http://schemas.microsoft.com/office/drawing/2014/main" id="{648F5224-7E44-41EF-BB28-4985A352CFE7}"/>
              </a:ext>
            </a:extLst>
          </p:cNvPr>
          <p:cNvSpPr txBox="1"/>
          <p:nvPr/>
        </p:nvSpPr>
        <p:spPr>
          <a:xfrm>
            <a:off x="4724400" y="276393"/>
            <a:ext cx="3722688" cy="1015663"/>
          </a:xfrm>
          <a:prstGeom prst="rect">
            <a:avLst/>
          </a:prstGeom>
          <a:noFill/>
        </p:spPr>
        <p:txBody>
          <a:bodyPr wrap="square" rtlCol="0">
            <a:spAutoFit/>
          </a:bodyPr>
          <a:lstStyle/>
          <a:p>
            <a:r>
              <a:rPr lang="en-US" sz="3000">
                <a:latin typeface="Tahoma" panose="020B0604030504040204" pitchFamily="34" charset="0"/>
                <a:ea typeface="Tahoma" panose="020B0604030504040204" pitchFamily="34" charset="0"/>
                <a:cs typeface="Tahoma" panose="020B0604030504040204" pitchFamily="34" charset="0"/>
              </a:rPr>
              <a:t>Customized</a:t>
            </a:r>
          </a:p>
          <a:p>
            <a:r>
              <a:rPr lang="en-US" sz="3000">
                <a:latin typeface="Tahoma" panose="020B0604030504040204" pitchFamily="34" charset="0"/>
                <a:ea typeface="Tahoma" panose="020B0604030504040204" pitchFamily="34" charset="0"/>
                <a:cs typeface="Tahoma" panose="020B0604030504040204" pitchFamily="34" charset="0"/>
              </a:rPr>
              <a:t>Typical Process</a:t>
            </a:r>
          </a:p>
        </p:txBody>
      </p:sp>
      <p:graphicFrame>
        <p:nvGraphicFramePr>
          <p:cNvPr id="4" name="Content Placeholder 3" descr="Employer Contact, Informational/Job Analysis, Presentation, Negotiation, Employment. ">
            <a:extLst>
              <a:ext uri="{FF2B5EF4-FFF2-40B4-BE49-F238E27FC236}">
                <a16:creationId xmlns:a16="http://schemas.microsoft.com/office/drawing/2014/main" id="{C40DB4B5-7381-466A-9879-9F8B7CBBF363}"/>
              </a:ext>
            </a:extLst>
          </p:cNvPr>
          <p:cNvGraphicFramePr>
            <a:graphicFrameLocks noGrp="1"/>
          </p:cNvGraphicFramePr>
          <p:nvPr>
            <p:ph idx="1"/>
            <p:extLst>
              <p:ext uri="{D42A27DB-BD31-4B8C-83A1-F6EECF244321}">
                <p14:modId xmlns:p14="http://schemas.microsoft.com/office/powerpoint/2010/main" val="410366544"/>
              </p:ext>
            </p:extLst>
          </p:nvPr>
        </p:nvGraphicFramePr>
        <p:xfrm>
          <a:off x="4724400" y="1981992"/>
          <a:ext cx="3181350" cy="435133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60352760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a:effectLst/>
              </a:rPr>
              <a:t>Under the ADA a person disclosing a disability has the right to:</a:t>
            </a:r>
            <a:br>
              <a:rPr lang="en-US"/>
            </a:br>
            <a:endParaRPr lang="en-US"/>
          </a:p>
        </p:txBody>
      </p:sp>
      <p:graphicFrame>
        <p:nvGraphicFramePr>
          <p:cNvPr id="10" name="Content Placeholder 2" descr="Have their disability information treated confidentially and respectfully, seek information about hiring practices from any organization, choose to disclose disability at any time during employment process, receive reasonable accommodations for inteview, be considered for a position based on skill/merit, and respectful questioning about disability for purpose of determining what accommodations are needed. ">
            <a:extLst>
              <a:ext uri="{FF2B5EF4-FFF2-40B4-BE49-F238E27FC236}">
                <a16:creationId xmlns:a16="http://schemas.microsoft.com/office/drawing/2014/main" id="{6F2F730D-9E81-4121-B6AA-8AE6C7BFEFE0}"/>
              </a:ext>
            </a:extLst>
          </p:cNvPr>
          <p:cNvGraphicFramePr>
            <a:graphicFrameLocks noGrp="1"/>
          </p:cNvGraphicFramePr>
          <p:nvPr>
            <p:ph idx="1"/>
            <p:extLst>
              <p:ext uri="{D42A27DB-BD31-4B8C-83A1-F6EECF244321}">
                <p14:modId xmlns:p14="http://schemas.microsoft.com/office/powerpoint/2010/main" val="3843697332"/>
              </p:ext>
            </p:extLst>
          </p:nvPr>
        </p:nvGraphicFramePr>
        <p:xfrm>
          <a:off x="152400" y="1295400"/>
          <a:ext cx="8362950" cy="48815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3864551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57200" y="1447800"/>
            <a:ext cx="7924800" cy="5293757"/>
          </a:xfrm>
          <a:prstGeom prst="rect">
            <a:avLst/>
          </a:prstGeom>
        </p:spPr>
        <p:txBody>
          <a:bodyPr wrap="square">
            <a:spAutoFit/>
          </a:bodyPr>
          <a:lstStyle/>
          <a:p>
            <a:r>
              <a:rPr lang="en-US" sz="2800">
                <a:latin typeface="Tahoma" panose="020B0604030504040204" pitchFamily="34" charset="0"/>
                <a:ea typeface="Tahoma" panose="020B0604030504040204" pitchFamily="34" charset="0"/>
                <a:cs typeface="Tahoma" panose="020B0604030504040204" pitchFamily="34" charset="0"/>
              </a:rPr>
              <a:t>EEOC Disability Discrimination page:</a:t>
            </a:r>
          </a:p>
          <a:p>
            <a:r>
              <a:rPr lang="en-US" sz="2800">
                <a:latin typeface="Tahoma" panose="020B0604030504040204" pitchFamily="34" charset="0"/>
                <a:ea typeface="Tahoma" panose="020B0604030504040204" pitchFamily="34" charset="0"/>
                <a:cs typeface="Tahoma" panose="020B0604030504040204" pitchFamily="34" charset="0"/>
                <a:hlinkClick r:id="rId2">
                  <a:extLst>
                    <a:ext uri="{A12FA001-AC4F-418D-AE19-62706E023703}">
                      <ahyp:hlinkClr xmlns:ahyp="http://schemas.microsoft.com/office/drawing/2018/hyperlinkcolor" val="tx"/>
                    </a:ext>
                  </a:extLst>
                </a:hlinkClick>
              </a:rPr>
              <a:t>https://www.eeoc.gov/laws/types/disability.cfm</a:t>
            </a:r>
            <a:r>
              <a:rPr lang="en-US" sz="2800">
                <a:latin typeface="Tahoma" panose="020B0604030504040204" pitchFamily="34" charset="0"/>
                <a:ea typeface="Tahoma" panose="020B0604030504040204" pitchFamily="34" charset="0"/>
                <a:cs typeface="Tahoma" panose="020B0604030504040204" pitchFamily="34" charset="0"/>
              </a:rPr>
              <a:t>  </a:t>
            </a:r>
            <a:r>
              <a:rPr lang="en-US" sz="2200">
                <a:latin typeface="Tahoma" panose="020B0604030504040204" pitchFamily="34" charset="0"/>
                <a:ea typeface="Tahoma" panose="020B0604030504040204" pitchFamily="34" charset="0"/>
                <a:cs typeface="Tahoma" panose="020B0604030504040204" pitchFamily="34" charset="0"/>
              </a:rPr>
              <a:t>(this page has examples in addition to the 2 below)</a:t>
            </a:r>
          </a:p>
          <a:p>
            <a:endParaRPr lang="en-US" sz="2800">
              <a:latin typeface="Tahoma" panose="020B0604030504040204" pitchFamily="34" charset="0"/>
              <a:ea typeface="Tahoma" panose="020B0604030504040204" pitchFamily="34" charset="0"/>
              <a:cs typeface="Tahoma" panose="020B0604030504040204" pitchFamily="34" charset="0"/>
              <a:hlinkClick r:id="rId3">
                <a:extLst>
                  <a:ext uri="{A12FA001-AC4F-418D-AE19-62706E023703}">
                    <ahyp:hlinkClr xmlns:ahyp="http://schemas.microsoft.com/office/drawing/2018/hyperlinkcolor" val="tx"/>
                  </a:ext>
                </a:extLst>
              </a:hlinkClick>
            </a:endParaRPr>
          </a:p>
          <a:p>
            <a:r>
              <a:rPr lang="en-US" sz="2800">
                <a:latin typeface="Tahoma" panose="020B0604030504040204" pitchFamily="34" charset="0"/>
                <a:ea typeface="Tahoma" panose="020B0604030504040204" pitchFamily="34" charset="0"/>
                <a:cs typeface="Tahoma" panose="020B0604030504040204" pitchFamily="34" charset="0"/>
              </a:rPr>
              <a:t>Examples around Intellectual Disability:</a:t>
            </a:r>
            <a:endParaRPr lang="en-US" sz="2800">
              <a:solidFill>
                <a:srgbClr val="FFFFFF"/>
              </a:solidFill>
              <a:latin typeface="Tahoma" panose="020B0604030504040204" pitchFamily="34" charset="0"/>
              <a:ea typeface="Tahoma" panose="020B0604030504040204" pitchFamily="34" charset="0"/>
              <a:cs typeface="Tahoma" panose="020B0604030504040204" pitchFamily="34" charset="0"/>
              <a:hlinkClick r:id="rId3">
                <a:extLst>
                  <a:ext uri="{A12FA001-AC4F-418D-AE19-62706E023703}">
                    <ahyp:hlinkClr xmlns:ahyp="http://schemas.microsoft.com/office/drawing/2018/hyperlinkcolor" val="tx"/>
                  </a:ext>
                </a:extLst>
              </a:hlinkClick>
            </a:endParaRPr>
          </a:p>
          <a:p>
            <a:r>
              <a:rPr lang="en-US" sz="2800">
                <a:latin typeface="Tahoma" panose="020B0604030504040204" pitchFamily="34" charset="0"/>
                <a:ea typeface="Tahoma" panose="020B0604030504040204" pitchFamily="34" charset="0"/>
                <a:cs typeface="Tahoma" panose="020B0604030504040204" pitchFamily="34" charset="0"/>
                <a:hlinkClick r:id="rId3">
                  <a:extLst>
                    <a:ext uri="{A12FA001-AC4F-418D-AE19-62706E023703}">
                      <ahyp:hlinkClr xmlns:ahyp="http://schemas.microsoft.com/office/drawing/2018/hyperlinkcolor" val="tx"/>
                    </a:ext>
                  </a:extLst>
                </a:hlinkClick>
              </a:rPr>
              <a:t>https://www.eeoc.gov/laws/types/intellectual_disabilities.cfm</a:t>
            </a:r>
            <a:r>
              <a:rPr lang="en-US" sz="2800">
                <a:latin typeface="Tahoma" panose="020B0604030504040204" pitchFamily="34" charset="0"/>
                <a:ea typeface="Tahoma" panose="020B0604030504040204" pitchFamily="34" charset="0"/>
                <a:cs typeface="Tahoma" panose="020B0604030504040204" pitchFamily="34" charset="0"/>
              </a:rPr>
              <a:t> </a:t>
            </a:r>
          </a:p>
          <a:p>
            <a:endParaRPr lang="en-US" sz="2800">
              <a:latin typeface="Tahoma" panose="020B0604030504040204" pitchFamily="34" charset="0"/>
              <a:ea typeface="Tahoma" panose="020B0604030504040204" pitchFamily="34" charset="0"/>
              <a:cs typeface="Tahoma" panose="020B0604030504040204" pitchFamily="34" charset="0"/>
            </a:endParaRPr>
          </a:p>
          <a:p>
            <a:r>
              <a:rPr lang="en-US" sz="2800">
                <a:latin typeface="Tahoma" panose="020B0604030504040204" pitchFamily="34" charset="0"/>
                <a:ea typeface="Tahoma" panose="020B0604030504040204" pitchFamily="34" charset="0"/>
                <a:cs typeface="Tahoma" panose="020B0604030504040204" pitchFamily="34" charset="0"/>
              </a:rPr>
              <a:t>Examples around Mental Health:</a:t>
            </a:r>
          </a:p>
          <a:p>
            <a:r>
              <a:rPr lang="en-US" sz="2800">
                <a:latin typeface="Tahoma" panose="020B0604030504040204" pitchFamily="34" charset="0"/>
                <a:ea typeface="Tahoma" panose="020B0604030504040204" pitchFamily="34" charset="0"/>
                <a:cs typeface="Tahoma" panose="020B0604030504040204" pitchFamily="34" charset="0"/>
                <a:hlinkClick r:id="rId4">
                  <a:extLst>
                    <a:ext uri="{A12FA001-AC4F-418D-AE19-62706E023703}">
                      <ahyp:hlinkClr xmlns:ahyp="http://schemas.microsoft.com/office/drawing/2018/hyperlinkcolor" val="tx"/>
                    </a:ext>
                  </a:extLst>
                </a:hlinkClick>
              </a:rPr>
              <a:t>https://www.eeoc.gov/eeoc/publications/mentalhealth.cfm</a:t>
            </a:r>
            <a:r>
              <a:rPr lang="en-US" sz="2800">
                <a:latin typeface="Tahoma" panose="020B0604030504040204" pitchFamily="34" charset="0"/>
                <a:ea typeface="Tahoma" panose="020B0604030504040204" pitchFamily="34" charset="0"/>
                <a:cs typeface="Tahoma" panose="020B0604030504040204" pitchFamily="34" charset="0"/>
              </a:rPr>
              <a:t> </a:t>
            </a:r>
          </a:p>
          <a:p>
            <a:endParaRPr lang="en-US"/>
          </a:p>
          <a:p>
            <a:endParaRPr lang="en-US">
              <a:solidFill>
                <a:schemeClr val="accent1">
                  <a:lumMod val="75000"/>
                </a:schemeClr>
              </a:solidFill>
            </a:endParaRPr>
          </a:p>
        </p:txBody>
      </p:sp>
      <p:sp>
        <p:nvSpPr>
          <p:cNvPr id="16" name="Title 15">
            <a:extLst>
              <a:ext uri="{FF2B5EF4-FFF2-40B4-BE49-F238E27FC236}">
                <a16:creationId xmlns:a16="http://schemas.microsoft.com/office/drawing/2014/main" id="{CED59F83-B589-4E10-B6BB-7AB082BB678D}"/>
              </a:ext>
            </a:extLst>
          </p:cNvPr>
          <p:cNvSpPr>
            <a:spLocks noGrp="1"/>
          </p:cNvSpPr>
          <p:nvPr>
            <p:ph type="title"/>
          </p:nvPr>
        </p:nvSpPr>
        <p:spPr>
          <a:xfrm>
            <a:off x="345621" y="216541"/>
            <a:ext cx="7886700" cy="1325563"/>
          </a:xfrm>
        </p:spPr>
        <p:txBody>
          <a:bodyPr>
            <a:normAutofit fontScale="90000"/>
          </a:bodyPr>
          <a:lstStyle/>
          <a:p>
            <a:r>
              <a:rPr lang="en-US" sz="4000">
                <a:latin typeface="Tahoma" panose="020B0604030504040204" pitchFamily="34" charset="0"/>
                <a:ea typeface="Tahoma" panose="020B0604030504040204" pitchFamily="34" charset="0"/>
                <a:cs typeface="Tahoma" panose="020B0604030504040204" pitchFamily="34" charset="0"/>
              </a:rPr>
              <a:t>Specifics per Disability &amp; Questions/ADA Info</a:t>
            </a:r>
            <a:br>
              <a:rPr lang="en-US" sz="4000">
                <a:solidFill>
                  <a:schemeClr val="tx2"/>
                </a:solidFill>
                <a:latin typeface="Tahoma" panose="020B0604030504040204" pitchFamily="34" charset="0"/>
                <a:ea typeface="Tahoma" panose="020B0604030504040204" pitchFamily="34" charset="0"/>
                <a:cs typeface="Tahoma" panose="020B0604030504040204" pitchFamily="34" charset="0"/>
              </a:rPr>
            </a:br>
            <a:endParaRPr lang="en-US"/>
          </a:p>
        </p:txBody>
      </p:sp>
    </p:spTree>
    <p:extLst>
      <p:ext uri="{BB962C8B-B14F-4D97-AF65-F5344CB8AC3E}">
        <p14:creationId xmlns:p14="http://schemas.microsoft.com/office/powerpoint/2010/main" val="22708667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p:txBody>
          <a:bodyPr anchor="ctr"/>
          <a:lstStyle/>
          <a:p>
            <a:pPr eaLnBrk="1" hangingPunct="1"/>
            <a:r>
              <a:rPr lang="en-US" sz="3200">
                <a:effectLst/>
                <a:ea typeface="ＭＳ Ｐゴシック" charset="0"/>
                <a:cs typeface="ＭＳ Ｐゴシック" charset="0"/>
              </a:rPr>
              <a:t>Accommodation/Workplace Support Ideas</a:t>
            </a:r>
          </a:p>
        </p:txBody>
      </p:sp>
      <p:sp>
        <p:nvSpPr>
          <p:cNvPr id="108547" name="Rectangle 3"/>
          <p:cNvSpPr>
            <a:spLocks noGrp="1" noChangeArrowheads="1"/>
          </p:cNvSpPr>
          <p:nvPr>
            <p:ph idx="1"/>
          </p:nvPr>
        </p:nvSpPr>
        <p:spPr/>
        <p:txBody>
          <a:bodyPr>
            <a:normAutofit/>
          </a:bodyPr>
          <a:lstStyle/>
          <a:p>
            <a:pPr marL="36900" indent="0">
              <a:buNone/>
            </a:pPr>
            <a:r>
              <a:rPr lang="en-US" sz="2800">
                <a:effectLst/>
                <a:ea typeface="ＭＳ Ｐゴシック" charset="0"/>
                <a:cs typeface="ＭＳ Ｐゴシック" charset="0"/>
              </a:rPr>
              <a:t>Job Accommodation Network (JAN)</a:t>
            </a:r>
          </a:p>
          <a:p>
            <a:pPr marL="457200" lvl="1" indent="0">
              <a:buNone/>
            </a:pPr>
            <a:r>
              <a:rPr lang="en-US" sz="2800">
                <a:solidFill>
                  <a:schemeClr val="accent1">
                    <a:lumMod val="60000"/>
                    <a:lumOff val="40000"/>
                  </a:schemeClr>
                </a:solidFill>
                <a:effectLst/>
                <a:ea typeface="ＭＳ Ｐゴシック" charset="0"/>
                <a:cs typeface="ＭＳ Ｐゴシック" charset="0"/>
                <a:hlinkClick r:id="rId3">
                  <a:extLst>
                    <a:ext uri="{A12FA001-AC4F-418D-AE19-62706E023703}">
                      <ahyp:hlinkClr xmlns:ahyp="http://schemas.microsoft.com/office/drawing/2018/hyperlinkcolor" val="tx"/>
                    </a:ext>
                  </a:extLst>
                </a:hlinkClick>
              </a:rPr>
              <a:t>askjan.org</a:t>
            </a:r>
            <a:r>
              <a:rPr lang="en-US" sz="2800">
                <a:solidFill>
                  <a:schemeClr val="accent1">
                    <a:lumMod val="60000"/>
                    <a:lumOff val="40000"/>
                  </a:schemeClr>
                </a:solidFill>
                <a:effectLst/>
                <a:ea typeface="ＭＳ Ｐゴシック" charset="0"/>
                <a:cs typeface="ＭＳ Ｐゴシック" charset="0"/>
              </a:rPr>
              <a:t> </a:t>
            </a:r>
          </a:p>
          <a:p>
            <a:pPr marL="457200" lvl="1" indent="0">
              <a:buNone/>
            </a:pPr>
            <a:endParaRPr lang="en-US" sz="2800">
              <a:effectLst/>
              <a:ea typeface="ＭＳ Ｐゴシック" charset="0"/>
              <a:cs typeface="ＭＳ Ｐゴシック" charset="0"/>
            </a:endParaRPr>
          </a:p>
          <a:p>
            <a:pPr marL="457200" lvl="1" indent="0">
              <a:buNone/>
            </a:pPr>
            <a:r>
              <a:rPr lang="en-US" sz="2800">
                <a:effectLst/>
                <a:ea typeface="ＭＳ Ｐゴシック" charset="0"/>
                <a:cs typeface="ＭＳ Ｐゴシック" charset="0"/>
              </a:rPr>
              <a:t>Sample accommodation letter: </a:t>
            </a:r>
          </a:p>
          <a:p>
            <a:pPr marL="457200" lvl="1" indent="0">
              <a:buNone/>
            </a:pPr>
            <a:r>
              <a:rPr lang="en-US" sz="2800">
                <a:solidFill>
                  <a:schemeClr val="accent1">
                    <a:lumMod val="60000"/>
                    <a:lumOff val="40000"/>
                  </a:schemeClr>
                </a:solidFill>
                <a:effectLst/>
                <a:ea typeface="ＭＳ Ｐゴシック" charset="0"/>
                <a:cs typeface="ＭＳ Ｐゴシック" charset="0"/>
                <a:hlinkClick r:id="rId4">
                  <a:extLst>
                    <a:ext uri="{A12FA001-AC4F-418D-AE19-62706E023703}">
                      <ahyp:hlinkClr xmlns:ahyp="http://schemas.microsoft.com/office/drawing/2018/hyperlinkcolor" val="tx"/>
                    </a:ext>
                  </a:extLst>
                </a:hlinkClick>
              </a:rPr>
              <a:t>https://askjan.org/media/AccommRequestLtr.cfm</a:t>
            </a:r>
            <a:r>
              <a:rPr lang="en-US" sz="2800">
                <a:solidFill>
                  <a:schemeClr val="accent1">
                    <a:lumMod val="60000"/>
                    <a:lumOff val="40000"/>
                  </a:schemeClr>
                </a:solidFill>
                <a:effectLst/>
                <a:ea typeface="ＭＳ Ｐゴシック" charset="0"/>
                <a:cs typeface="ＭＳ Ｐゴシック" charset="0"/>
              </a:rPr>
              <a:t> </a:t>
            </a:r>
          </a:p>
          <a:p>
            <a:pPr marL="457200" lvl="1" indent="0">
              <a:buNone/>
            </a:pPr>
            <a:r>
              <a:rPr lang="en-US" sz="2800">
                <a:effectLst/>
                <a:ea typeface="ＭＳ Ｐゴシック" charset="0"/>
                <a:cs typeface="ＭＳ Ｐゴシック" charset="0"/>
              </a:rPr>
              <a:t>And more at </a:t>
            </a:r>
            <a:r>
              <a:rPr lang="en-US" sz="2800">
                <a:solidFill>
                  <a:schemeClr val="accent1">
                    <a:lumMod val="60000"/>
                    <a:lumOff val="40000"/>
                  </a:schemeClr>
                </a:solidFill>
                <a:effectLst/>
                <a:ea typeface="ＭＳ Ｐゴシック" charset="0"/>
                <a:cs typeface="ＭＳ Ｐゴシック" charset="0"/>
                <a:hlinkClick r:id="rId5">
                  <a:extLst>
                    <a:ext uri="{A12FA001-AC4F-418D-AE19-62706E023703}">
                      <ahyp:hlinkClr xmlns:ahyp="http://schemas.microsoft.com/office/drawing/2018/hyperlinkcolor" val="tx"/>
                    </a:ext>
                  </a:extLst>
                </a:hlinkClick>
              </a:rPr>
              <a:t>askjan.org</a:t>
            </a:r>
            <a:r>
              <a:rPr lang="en-US" sz="2800">
                <a:effectLst/>
                <a:ea typeface="ＭＳ Ｐゴシック" charset="0"/>
                <a:cs typeface="ＭＳ Ｐゴシック" charset="0"/>
              </a:rPr>
              <a:t>! </a:t>
            </a:r>
          </a:p>
        </p:txBody>
      </p:sp>
    </p:spTree>
    <p:extLst>
      <p:ext uri="{BB962C8B-B14F-4D97-AF65-F5344CB8AC3E}">
        <p14:creationId xmlns:p14="http://schemas.microsoft.com/office/powerpoint/2010/main" val="305736436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effectLst/>
              </a:rPr>
              <a:t>Embracing the Rules of Sale</a:t>
            </a:r>
          </a:p>
        </p:txBody>
      </p:sp>
      <p:sp>
        <p:nvSpPr>
          <p:cNvPr id="5" name="Text Placeholder 4"/>
          <p:cNvSpPr>
            <a:spLocks noGrp="1"/>
          </p:cNvSpPr>
          <p:nvPr>
            <p:ph idx="1"/>
          </p:nvPr>
        </p:nvSpPr>
        <p:spPr/>
        <p:txBody>
          <a:bodyPr/>
          <a:lstStyle/>
          <a:p>
            <a:pPr marL="0" indent="0">
              <a:buNone/>
            </a:pPr>
            <a:r>
              <a:rPr lang="en-US">
                <a:effectLst/>
              </a:rPr>
              <a:t>Preparing for employer meetings </a:t>
            </a:r>
          </a:p>
        </p:txBody>
      </p:sp>
    </p:spTree>
    <p:extLst>
      <p:ext uri="{BB962C8B-B14F-4D97-AF65-F5344CB8AC3E}">
        <p14:creationId xmlns:p14="http://schemas.microsoft.com/office/powerpoint/2010/main" val="156968237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blipFill rotWithShape="1">
          <a:blip r:embed="rId2" cstate="email">
            <a:duotone>
              <a:schemeClr val="bg2">
                <a:shade val="80000"/>
                <a:lumMod val="80000"/>
              </a:schemeClr>
              <a:schemeClr val="bg2">
                <a:tint val="98000"/>
              </a:schemeClr>
            </a:duotone>
            <a:extLst>
              <a:ext uri="{28A0092B-C50C-407E-A947-70E740481C1C}">
                <a14:useLocalDpi xmlns:a14="http://schemas.microsoft.com/office/drawing/2010/main"/>
              </a:ext>
            </a:extLst>
          </a:blip>
          <a:stretch/>
        </a:blip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normAutofit fontScale="90000"/>
          </a:bodyPr>
          <a:lstStyle/>
          <a:p>
            <a:pPr eaLnBrk="1" hangingPunct="1"/>
            <a:r>
              <a:rPr lang="en-US">
                <a:effectLst/>
              </a:rPr>
              <a:t>Embracing the </a:t>
            </a:r>
            <a:r>
              <a:rPr lang="ja-JP" altLang="en-US">
                <a:effectLst/>
              </a:rPr>
              <a:t>“</a:t>
            </a:r>
            <a:r>
              <a:rPr lang="en-US" altLang="ja-JP">
                <a:effectLst/>
              </a:rPr>
              <a:t>Rules of Sales</a:t>
            </a:r>
            <a:r>
              <a:rPr lang="ja-JP" altLang="en-US">
                <a:effectLst/>
              </a:rPr>
              <a:t>” </a:t>
            </a:r>
            <a:r>
              <a:rPr lang="en-US" altLang="ja-JP">
                <a:effectLst/>
              </a:rPr>
              <a:t>–</a:t>
            </a:r>
            <a:br>
              <a:rPr lang="en-US" altLang="ja-JP">
                <a:effectLst/>
              </a:rPr>
            </a:br>
            <a:r>
              <a:rPr lang="en-US" altLang="ja-JP">
                <a:effectLst/>
              </a:rPr>
              <a:t>Employer </a:t>
            </a:r>
            <a:br>
              <a:rPr lang="en-US" altLang="ja-JP">
                <a:effectLst/>
              </a:rPr>
            </a:br>
            <a:r>
              <a:rPr lang="en-US" altLang="ja-JP">
                <a:effectLst/>
              </a:rPr>
              <a:t>Contacts</a:t>
            </a:r>
            <a:endParaRPr lang="en-US">
              <a:effectLst/>
            </a:endParaRPr>
          </a:p>
        </p:txBody>
      </p:sp>
      <p:graphicFrame>
        <p:nvGraphicFramePr>
          <p:cNvPr id="18437" name="Rectangle 3" descr="Make appointments first. We should never make presentation without first establishing employer's interest in hearing it. Time is most important commodity of business. Minimize time we require of employers. Use business language. Strive to identify and use business focused language instead of human service jargon. ">
            <a:extLst>
              <a:ext uri="{FF2B5EF4-FFF2-40B4-BE49-F238E27FC236}">
                <a16:creationId xmlns:a16="http://schemas.microsoft.com/office/drawing/2014/main" id="{B07DFFAD-EC8F-47C6-B0F8-F8E4C843EC5D}"/>
              </a:ext>
            </a:extLst>
          </p:cNvPr>
          <p:cNvGraphicFramePr>
            <a:graphicFrameLocks noGrp="1"/>
          </p:cNvGraphicFramePr>
          <p:nvPr>
            <p:ph idx="1"/>
            <p:extLst>
              <p:ext uri="{D42A27DB-BD31-4B8C-83A1-F6EECF244321}">
                <p14:modId xmlns:p14="http://schemas.microsoft.com/office/powerpoint/2010/main" val="639470461"/>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8433" name="Footer Placeholder 3"/>
          <p:cNvSpPr>
            <a:spLocks noGrp="1"/>
          </p:cNvSpPr>
          <p:nvPr>
            <p:ph type="ftr" sz="quarter" idx="4294967295"/>
          </p:nvPr>
        </p:nvSpPr>
        <p:spPr>
          <a:xfrm>
            <a:off x="0" y="6356350"/>
            <a:ext cx="30861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2500"/>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lnSpc>
                <a:spcPct val="90000"/>
              </a:lnSpc>
              <a:spcAft>
                <a:spcPts val="600"/>
              </a:spcAft>
            </a:pPr>
            <a:r>
              <a:rPr lang="en-US" sz="1800">
                <a:effectLst/>
                <a:latin typeface="Tahoma" panose="020B0604030504040204" pitchFamily="34" charset="0"/>
                <a:ea typeface="Tahoma" panose="020B0604030504040204" pitchFamily="34" charset="0"/>
                <a:cs typeface="Tahoma" panose="020B0604030504040204" pitchFamily="34" charset="0"/>
              </a:rPr>
              <a:t>Marc Gold &amp; Associates	</a:t>
            </a:r>
            <a:r>
              <a:rPr lang="en-US" sz="1800">
                <a:effectLst/>
                <a:latin typeface="Comic Sans MS" charset="0"/>
              </a:rPr>
              <a:t>	</a:t>
            </a:r>
          </a:p>
        </p:txBody>
      </p:sp>
    </p:spTree>
  </p:cSld>
  <p:clrMapOvr>
    <a:masterClrMapping/>
  </p:clrMapOvr>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normAutofit/>
          </a:bodyPr>
          <a:lstStyle/>
          <a:p>
            <a:pPr eaLnBrk="1" hangingPunct="1"/>
            <a:r>
              <a:rPr lang="en-US" sz="3600">
                <a:effectLst/>
              </a:rPr>
              <a:t>Qualifying Your Contacts</a:t>
            </a:r>
          </a:p>
        </p:txBody>
      </p:sp>
      <p:sp>
        <p:nvSpPr>
          <p:cNvPr id="25603" name="Rectangle 3"/>
          <p:cNvSpPr>
            <a:spLocks noGrp="1" noChangeArrowheads="1"/>
          </p:cNvSpPr>
          <p:nvPr>
            <p:ph idx="1"/>
          </p:nvPr>
        </p:nvSpPr>
        <p:spPr/>
        <p:txBody>
          <a:bodyPr>
            <a:normAutofit/>
          </a:bodyPr>
          <a:lstStyle/>
          <a:p>
            <a:pPr eaLnBrk="1" hangingPunct="1">
              <a:spcAft>
                <a:spcPts val="1200"/>
              </a:spcAft>
              <a:buFontTx/>
              <a:buNone/>
            </a:pPr>
            <a:r>
              <a:rPr lang="en-US" sz="2600">
                <a:effectLst/>
              </a:rPr>
              <a:t>The first step in engaging employers starts with getting to know the applicant. </a:t>
            </a:r>
            <a:r>
              <a:rPr lang="ja-JP" altLang="en-US" sz="2600">
                <a:effectLst/>
              </a:rPr>
              <a:t>“</a:t>
            </a:r>
            <a:r>
              <a:rPr lang="en-US" altLang="ja-JP" sz="2600">
                <a:effectLst/>
              </a:rPr>
              <a:t>Who is the person?</a:t>
            </a:r>
            <a:r>
              <a:rPr lang="ja-JP" altLang="en-US" sz="2600">
                <a:effectLst/>
              </a:rPr>
              <a:t>”</a:t>
            </a:r>
            <a:r>
              <a:rPr lang="en-US" altLang="ja-JP" sz="2600">
                <a:effectLst/>
              </a:rPr>
              <a:t>  </a:t>
            </a:r>
          </a:p>
          <a:p>
            <a:pPr eaLnBrk="1" hangingPunct="1">
              <a:spcAft>
                <a:spcPts val="1200"/>
              </a:spcAft>
              <a:buFontTx/>
              <a:buNone/>
            </a:pPr>
            <a:r>
              <a:rPr lang="en-US" sz="2600">
                <a:effectLst/>
              </a:rPr>
              <a:t>By carefully answering this question, </a:t>
            </a:r>
            <a:r>
              <a:rPr lang="en-US" sz="2600" i="1">
                <a:solidFill>
                  <a:schemeClr val="accent1">
                    <a:lumMod val="60000"/>
                    <a:lumOff val="40000"/>
                  </a:schemeClr>
                </a:solidFill>
                <a:effectLst/>
              </a:rPr>
              <a:t>we have a way to explain to employers the reason for contacting them.  </a:t>
            </a:r>
          </a:p>
          <a:p>
            <a:pPr eaLnBrk="1" hangingPunct="1">
              <a:spcAft>
                <a:spcPts val="1200"/>
              </a:spcAft>
              <a:buFont typeface="Wingdings" panose="05000000000000000000" pitchFamily="2" charset="2"/>
              <a:buChar char="Ø"/>
            </a:pPr>
            <a:r>
              <a:rPr lang="en-US" sz="2600">
                <a:effectLst/>
              </a:rPr>
              <a:t>In sales terms, this is qualifying your contacts.</a:t>
            </a:r>
          </a:p>
        </p:txBody>
      </p:sp>
      <p:sp>
        <p:nvSpPr>
          <p:cNvPr id="2" name="Footer Placeholder 3">
            <a:extLst>
              <a:ext uri="{FF2B5EF4-FFF2-40B4-BE49-F238E27FC236}">
                <a16:creationId xmlns:a16="http://schemas.microsoft.com/office/drawing/2014/main" id="{141A5E1C-C9AA-B571-3644-4DEF4619FB3E}"/>
              </a:ext>
            </a:extLst>
          </p:cNvPr>
          <p:cNvSpPr txBox="1">
            <a:spLocks/>
          </p:cNvSpPr>
          <p:nvPr/>
        </p:nvSpPr>
        <p:spPr>
          <a:xfrm>
            <a:off x="-76200" y="6096000"/>
            <a:ext cx="4114290" cy="867769"/>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defPPr>
              <a:defRPr lang="en-US"/>
            </a:defPPr>
            <a:lvl1pPr marL="0" algn="l" defTabSz="457200" rtl="0" eaLnBrk="0" latinLnBrk="0" hangingPunct="0">
              <a:defRPr sz="2400" kern="1200">
                <a:solidFill>
                  <a:schemeClr val="tx1"/>
                </a:solidFill>
                <a:effectLst>
                  <a:outerShdw blurRad="50800" dist="38100" dir="2700000" algn="tl" rotWithShape="0">
                    <a:schemeClr val="bg1">
                      <a:alpha val="43000"/>
                    </a:schemeClr>
                  </a:outerShdw>
                </a:effectLst>
                <a:latin typeface="Arial" charset="0"/>
                <a:ea typeface="ＭＳ Ｐゴシック" charset="0"/>
                <a:cs typeface="ＭＳ Ｐゴシック" charset="0"/>
              </a:defRPr>
            </a:lvl1pPr>
            <a:lvl2pPr marL="742950" indent="-285750" algn="l" defTabSz="457200" rtl="0" eaLnBrk="0" latinLnBrk="0" hangingPunct="0">
              <a:defRPr sz="2400" kern="1200">
                <a:solidFill>
                  <a:schemeClr val="tx1"/>
                </a:solidFill>
                <a:latin typeface="Arial" charset="0"/>
                <a:ea typeface="ＭＳ Ｐゴシック" charset="0"/>
                <a:cs typeface="+mn-cs"/>
              </a:defRPr>
            </a:lvl2pPr>
            <a:lvl3pPr marL="1143000" indent="-228600" algn="l" defTabSz="457200" rtl="0" eaLnBrk="0" latinLnBrk="0" hangingPunct="0">
              <a:defRPr sz="2400" kern="1200">
                <a:solidFill>
                  <a:schemeClr val="tx1"/>
                </a:solidFill>
                <a:latin typeface="Arial" charset="0"/>
                <a:ea typeface="ＭＳ Ｐゴシック" charset="0"/>
                <a:cs typeface="+mn-cs"/>
              </a:defRPr>
            </a:lvl3pPr>
            <a:lvl4pPr marL="1600200" indent="-228600" algn="l" defTabSz="457200" rtl="0" eaLnBrk="0" latinLnBrk="0" hangingPunct="0">
              <a:defRPr sz="2400" kern="1200">
                <a:solidFill>
                  <a:schemeClr val="tx1"/>
                </a:solidFill>
                <a:latin typeface="Arial" charset="0"/>
                <a:ea typeface="ＭＳ Ｐゴシック" charset="0"/>
                <a:cs typeface="+mn-cs"/>
              </a:defRPr>
            </a:lvl4pPr>
            <a:lvl5pPr marL="2057400" indent="-228600" algn="l" defTabSz="457200" rtl="0" eaLnBrk="0" latinLnBrk="0" hangingPunct="0">
              <a:defRPr sz="2400" kern="1200">
                <a:solidFill>
                  <a:schemeClr val="tx1"/>
                </a:solidFill>
                <a:latin typeface="Arial" charset="0"/>
                <a:ea typeface="ＭＳ Ｐゴシック" charset="0"/>
                <a:cs typeface="+mn-cs"/>
              </a:defRPr>
            </a:lvl5pPr>
            <a:lvl6pPr marL="2514600" indent="-228600" algn="l" defTabSz="457200" rtl="0" eaLnBrk="0" fontAlgn="base" latinLnBrk="0" hangingPunct="0">
              <a:spcBef>
                <a:spcPct val="0"/>
              </a:spcBef>
              <a:spcAft>
                <a:spcPct val="0"/>
              </a:spcAft>
              <a:defRPr sz="2400" kern="1200">
                <a:solidFill>
                  <a:schemeClr val="tx1"/>
                </a:solidFill>
                <a:latin typeface="Arial" charset="0"/>
                <a:ea typeface="ＭＳ Ｐゴシック" charset="0"/>
                <a:cs typeface="+mn-cs"/>
              </a:defRPr>
            </a:lvl6pPr>
            <a:lvl7pPr marL="2971800" indent="-228600" algn="l" defTabSz="457200" rtl="0" eaLnBrk="0" fontAlgn="base" latinLnBrk="0" hangingPunct="0">
              <a:spcBef>
                <a:spcPct val="0"/>
              </a:spcBef>
              <a:spcAft>
                <a:spcPct val="0"/>
              </a:spcAft>
              <a:defRPr sz="2400" kern="1200">
                <a:solidFill>
                  <a:schemeClr val="tx1"/>
                </a:solidFill>
                <a:latin typeface="Arial" charset="0"/>
                <a:ea typeface="ＭＳ Ｐゴシック" charset="0"/>
                <a:cs typeface="+mn-cs"/>
              </a:defRPr>
            </a:lvl7pPr>
            <a:lvl8pPr marL="3429000" indent="-228600" algn="l" defTabSz="457200" rtl="0" eaLnBrk="0" fontAlgn="base" latinLnBrk="0" hangingPunct="0">
              <a:spcBef>
                <a:spcPct val="0"/>
              </a:spcBef>
              <a:spcAft>
                <a:spcPct val="0"/>
              </a:spcAft>
              <a:defRPr sz="2400" kern="1200">
                <a:solidFill>
                  <a:schemeClr val="tx1"/>
                </a:solidFill>
                <a:latin typeface="Arial" charset="0"/>
                <a:ea typeface="ＭＳ Ｐゴシック" charset="0"/>
                <a:cs typeface="+mn-cs"/>
              </a:defRPr>
            </a:lvl8pPr>
            <a:lvl9pPr marL="3886200" indent="-228600" algn="l" defTabSz="457200" rtl="0" eaLnBrk="0" fontAlgn="base" latinLnBrk="0" hangingPunct="0">
              <a:spcBef>
                <a:spcPct val="0"/>
              </a:spcBef>
              <a:spcAft>
                <a:spcPct val="0"/>
              </a:spcAft>
              <a:defRPr sz="2400" kern="1200">
                <a:solidFill>
                  <a:schemeClr val="tx1"/>
                </a:solidFill>
                <a:latin typeface="Arial" charset="0"/>
                <a:ea typeface="ＭＳ Ｐゴシック" charset="0"/>
                <a:cs typeface="+mn-cs"/>
              </a:defRPr>
            </a:lvl9pPr>
          </a:lstStyle>
          <a:p>
            <a:pPr algn="ctr" eaLnBrk="1" hangingPunct="1">
              <a:lnSpc>
                <a:spcPct val="90000"/>
              </a:lnSpc>
              <a:spcAft>
                <a:spcPts val="600"/>
              </a:spcAft>
            </a:pPr>
            <a:r>
              <a:rPr lang="en-US" sz="1800">
                <a:effectLst/>
                <a:latin typeface="Tahoma" panose="020B0604030504040204" pitchFamily="34" charset="0"/>
                <a:ea typeface="Tahoma" panose="020B0604030504040204" pitchFamily="34" charset="0"/>
                <a:cs typeface="Tahoma" panose="020B0604030504040204" pitchFamily="34" charset="0"/>
              </a:rPr>
              <a:t>Marc Gold &amp; Associates	</a:t>
            </a:r>
            <a:r>
              <a:rPr lang="en-US" sz="1800">
                <a:effectLst/>
                <a:latin typeface="Comic Sans MS" charset="0"/>
              </a:rPr>
              <a:t>	</a:t>
            </a:r>
          </a:p>
        </p:txBody>
      </p:sp>
    </p:spTree>
  </p:cSld>
  <p:clrMapOvr>
    <a:masterClrMapping/>
  </p:clrMapOvr>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r>
              <a:rPr lang="en-US">
                <a:effectLst/>
              </a:rPr>
              <a:t>Non-</a:t>
            </a:r>
            <a:r>
              <a:rPr lang="en-US" err="1">
                <a:effectLst/>
              </a:rPr>
              <a:t>negotiables</a:t>
            </a:r>
            <a:endParaRPr lang="en-US">
              <a:effectLst/>
            </a:endParaRPr>
          </a:p>
        </p:txBody>
      </p:sp>
      <p:sp>
        <p:nvSpPr>
          <p:cNvPr id="35843" name="Rectangle 3"/>
          <p:cNvSpPr>
            <a:spLocks noGrp="1" noChangeArrowheads="1"/>
          </p:cNvSpPr>
          <p:nvPr>
            <p:ph idx="1"/>
          </p:nvPr>
        </p:nvSpPr>
        <p:spPr/>
        <p:txBody>
          <a:bodyPr>
            <a:normAutofit/>
          </a:bodyPr>
          <a:lstStyle/>
          <a:p>
            <a:pPr eaLnBrk="1" hangingPunct="1">
              <a:buFontTx/>
              <a:buNone/>
            </a:pPr>
            <a:r>
              <a:rPr lang="en-US" sz="2800">
                <a:effectLst/>
              </a:rPr>
              <a:t>Non-negotiables are those aspects of a negotiation that you or the job seeker are not willing to bend on.  It is critical that you plan for these in advance and find gentle ways to explain to the employer why you</a:t>
            </a:r>
            <a:r>
              <a:rPr lang="ja-JP" altLang="en-US" sz="2800">
                <a:effectLst/>
              </a:rPr>
              <a:t>’</a:t>
            </a:r>
            <a:r>
              <a:rPr lang="en-US" altLang="ja-JP" sz="2800">
                <a:effectLst/>
              </a:rPr>
              <a:t>re not able to negotiate on those items.</a:t>
            </a:r>
            <a:endParaRPr lang="en-US" sz="2800">
              <a:effectLst/>
            </a:endParaRPr>
          </a:p>
        </p:txBody>
      </p:sp>
      <p:sp>
        <p:nvSpPr>
          <p:cNvPr id="2" name="Footer Placeholder 3">
            <a:extLst>
              <a:ext uri="{FF2B5EF4-FFF2-40B4-BE49-F238E27FC236}">
                <a16:creationId xmlns:a16="http://schemas.microsoft.com/office/drawing/2014/main" id="{18738D77-9E31-AC87-B7EB-0EFDC495C2D9}"/>
              </a:ext>
            </a:extLst>
          </p:cNvPr>
          <p:cNvSpPr txBox="1">
            <a:spLocks/>
          </p:cNvSpPr>
          <p:nvPr/>
        </p:nvSpPr>
        <p:spPr>
          <a:xfrm>
            <a:off x="-152400" y="6096000"/>
            <a:ext cx="4114290" cy="867769"/>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defPPr>
              <a:defRPr lang="en-US"/>
            </a:defPPr>
            <a:lvl1pPr marL="0" algn="l" defTabSz="457200" rtl="0" eaLnBrk="0" latinLnBrk="0" hangingPunct="0">
              <a:defRPr sz="2400" kern="1200">
                <a:solidFill>
                  <a:schemeClr val="tx1"/>
                </a:solidFill>
                <a:effectLst>
                  <a:outerShdw blurRad="50800" dist="38100" dir="2700000" algn="tl" rotWithShape="0">
                    <a:schemeClr val="bg1">
                      <a:alpha val="43000"/>
                    </a:schemeClr>
                  </a:outerShdw>
                </a:effectLst>
                <a:latin typeface="Arial" charset="0"/>
                <a:ea typeface="ＭＳ Ｐゴシック" charset="0"/>
                <a:cs typeface="ＭＳ Ｐゴシック" charset="0"/>
              </a:defRPr>
            </a:lvl1pPr>
            <a:lvl2pPr marL="742950" indent="-285750" algn="l" defTabSz="457200" rtl="0" eaLnBrk="0" latinLnBrk="0" hangingPunct="0">
              <a:defRPr sz="2400" kern="1200">
                <a:solidFill>
                  <a:schemeClr val="tx1"/>
                </a:solidFill>
                <a:latin typeface="Arial" charset="0"/>
                <a:ea typeface="ＭＳ Ｐゴシック" charset="0"/>
                <a:cs typeface="+mn-cs"/>
              </a:defRPr>
            </a:lvl2pPr>
            <a:lvl3pPr marL="1143000" indent="-228600" algn="l" defTabSz="457200" rtl="0" eaLnBrk="0" latinLnBrk="0" hangingPunct="0">
              <a:defRPr sz="2400" kern="1200">
                <a:solidFill>
                  <a:schemeClr val="tx1"/>
                </a:solidFill>
                <a:latin typeface="Arial" charset="0"/>
                <a:ea typeface="ＭＳ Ｐゴシック" charset="0"/>
                <a:cs typeface="+mn-cs"/>
              </a:defRPr>
            </a:lvl3pPr>
            <a:lvl4pPr marL="1600200" indent="-228600" algn="l" defTabSz="457200" rtl="0" eaLnBrk="0" latinLnBrk="0" hangingPunct="0">
              <a:defRPr sz="2400" kern="1200">
                <a:solidFill>
                  <a:schemeClr val="tx1"/>
                </a:solidFill>
                <a:latin typeface="Arial" charset="0"/>
                <a:ea typeface="ＭＳ Ｐゴシック" charset="0"/>
                <a:cs typeface="+mn-cs"/>
              </a:defRPr>
            </a:lvl4pPr>
            <a:lvl5pPr marL="2057400" indent="-228600" algn="l" defTabSz="457200" rtl="0" eaLnBrk="0" latinLnBrk="0" hangingPunct="0">
              <a:defRPr sz="2400" kern="1200">
                <a:solidFill>
                  <a:schemeClr val="tx1"/>
                </a:solidFill>
                <a:latin typeface="Arial" charset="0"/>
                <a:ea typeface="ＭＳ Ｐゴシック" charset="0"/>
                <a:cs typeface="+mn-cs"/>
              </a:defRPr>
            </a:lvl5pPr>
            <a:lvl6pPr marL="2514600" indent="-228600" algn="l" defTabSz="457200" rtl="0" eaLnBrk="0" fontAlgn="base" latinLnBrk="0" hangingPunct="0">
              <a:spcBef>
                <a:spcPct val="0"/>
              </a:spcBef>
              <a:spcAft>
                <a:spcPct val="0"/>
              </a:spcAft>
              <a:defRPr sz="2400" kern="1200">
                <a:solidFill>
                  <a:schemeClr val="tx1"/>
                </a:solidFill>
                <a:latin typeface="Arial" charset="0"/>
                <a:ea typeface="ＭＳ Ｐゴシック" charset="0"/>
                <a:cs typeface="+mn-cs"/>
              </a:defRPr>
            </a:lvl6pPr>
            <a:lvl7pPr marL="2971800" indent="-228600" algn="l" defTabSz="457200" rtl="0" eaLnBrk="0" fontAlgn="base" latinLnBrk="0" hangingPunct="0">
              <a:spcBef>
                <a:spcPct val="0"/>
              </a:spcBef>
              <a:spcAft>
                <a:spcPct val="0"/>
              </a:spcAft>
              <a:defRPr sz="2400" kern="1200">
                <a:solidFill>
                  <a:schemeClr val="tx1"/>
                </a:solidFill>
                <a:latin typeface="Arial" charset="0"/>
                <a:ea typeface="ＭＳ Ｐゴシック" charset="0"/>
                <a:cs typeface="+mn-cs"/>
              </a:defRPr>
            </a:lvl7pPr>
            <a:lvl8pPr marL="3429000" indent="-228600" algn="l" defTabSz="457200" rtl="0" eaLnBrk="0" fontAlgn="base" latinLnBrk="0" hangingPunct="0">
              <a:spcBef>
                <a:spcPct val="0"/>
              </a:spcBef>
              <a:spcAft>
                <a:spcPct val="0"/>
              </a:spcAft>
              <a:defRPr sz="2400" kern="1200">
                <a:solidFill>
                  <a:schemeClr val="tx1"/>
                </a:solidFill>
                <a:latin typeface="Arial" charset="0"/>
                <a:ea typeface="ＭＳ Ｐゴシック" charset="0"/>
                <a:cs typeface="+mn-cs"/>
              </a:defRPr>
            </a:lvl8pPr>
            <a:lvl9pPr marL="3886200" indent="-228600" algn="l" defTabSz="457200" rtl="0" eaLnBrk="0" fontAlgn="base" latinLnBrk="0" hangingPunct="0">
              <a:spcBef>
                <a:spcPct val="0"/>
              </a:spcBef>
              <a:spcAft>
                <a:spcPct val="0"/>
              </a:spcAft>
              <a:defRPr sz="2400" kern="1200">
                <a:solidFill>
                  <a:schemeClr val="tx1"/>
                </a:solidFill>
                <a:latin typeface="Arial" charset="0"/>
                <a:ea typeface="ＭＳ Ｐゴシック" charset="0"/>
                <a:cs typeface="+mn-cs"/>
              </a:defRPr>
            </a:lvl9pPr>
          </a:lstStyle>
          <a:p>
            <a:pPr algn="ctr" eaLnBrk="1" hangingPunct="1">
              <a:lnSpc>
                <a:spcPct val="90000"/>
              </a:lnSpc>
              <a:spcAft>
                <a:spcPts val="600"/>
              </a:spcAft>
            </a:pPr>
            <a:r>
              <a:rPr lang="en-US" sz="1800">
                <a:effectLst/>
                <a:latin typeface="Tahoma" panose="020B0604030504040204" pitchFamily="34" charset="0"/>
                <a:ea typeface="Tahoma" panose="020B0604030504040204" pitchFamily="34" charset="0"/>
                <a:cs typeface="Tahoma" panose="020B0604030504040204" pitchFamily="34" charset="0"/>
              </a:rPr>
              <a:t>Marc Gold &amp; Associates	</a:t>
            </a:r>
            <a:r>
              <a:rPr lang="en-US" sz="1800">
                <a:effectLst/>
                <a:latin typeface="Comic Sans MS" charset="0"/>
              </a:rPr>
              <a:t>	</a:t>
            </a:r>
          </a:p>
        </p:txBody>
      </p:sp>
    </p:spTree>
  </p:cSld>
  <p:clrMapOvr>
    <a:masterClrMapping/>
  </p:clrMapOvr>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1CA841-E8F7-4C9D-8F96-8C755622559F}"/>
              </a:ext>
            </a:extLst>
          </p:cNvPr>
          <p:cNvSpPr>
            <a:spLocks noGrp="1"/>
          </p:cNvSpPr>
          <p:nvPr>
            <p:ph type="title"/>
          </p:nvPr>
        </p:nvSpPr>
        <p:spPr/>
        <p:txBody>
          <a:bodyPr/>
          <a:lstStyle/>
          <a:p>
            <a:r>
              <a:rPr lang="en-US"/>
              <a:t>Examples of Non-Negotiables</a:t>
            </a:r>
          </a:p>
        </p:txBody>
      </p:sp>
      <p:sp>
        <p:nvSpPr>
          <p:cNvPr id="3" name="Content Placeholder 2">
            <a:extLst>
              <a:ext uri="{FF2B5EF4-FFF2-40B4-BE49-F238E27FC236}">
                <a16:creationId xmlns:a16="http://schemas.microsoft.com/office/drawing/2014/main" id="{D48440A6-3FA9-4C20-905F-33D4D618CA83}"/>
              </a:ext>
            </a:extLst>
          </p:cNvPr>
          <p:cNvSpPr>
            <a:spLocks noGrp="1"/>
          </p:cNvSpPr>
          <p:nvPr>
            <p:ph idx="1"/>
          </p:nvPr>
        </p:nvSpPr>
        <p:spPr/>
        <p:txBody>
          <a:bodyPr>
            <a:normAutofit lnSpcReduction="10000"/>
          </a:bodyPr>
          <a:lstStyle/>
          <a:p>
            <a:pPr eaLnBrk="1" hangingPunct="1"/>
            <a:r>
              <a:rPr lang="en-US" sz="2800">
                <a:solidFill>
                  <a:schemeClr val="tx1"/>
                </a:solidFill>
                <a:effectLst/>
              </a:rPr>
              <a:t>Evening hours</a:t>
            </a:r>
          </a:p>
          <a:p>
            <a:pPr eaLnBrk="1" hangingPunct="1"/>
            <a:r>
              <a:rPr lang="en-US" sz="2800">
                <a:solidFill>
                  <a:schemeClr val="tx1"/>
                </a:solidFill>
                <a:effectLst/>
              </a:rPr>
              <a:t>Not in an open floor plan</a:t>
            </a:r>
          </a:p>
          <a:p>
            <a:pPr eaLnBrk="1" hangingPunct="1"/>
            <a:r>
              <a:rPr lang="en-US" sz="2800">
                <a:solidFill>
                  <a:schemeClr val="tx1"/>
                </a:solidFill>
                <a:effectLst/>
              </a:rPr>
              <a:t>Accessible space</a:t>
            </a:r>
          </a:p>
          <a:p>
            <a:pPr eaLnBrk="1" hangingPunct="1"/>
            <a:r>
              <a:rPr lang="en-US" sz="2800">
                <a:solidFill>
                  <a:schemeClr val="tx1"/>
                </a:solidFill>
                <a:effectLst/>
              </a:rPr>
              <a:t>Sub-minimum wages</a:t>
            </a:r>
          </a:p>
          <a:p>
            <a:pPr eaLnBrk="1" hangingPunct="1"/>
            <a:r>
              <a:rPr lang="en-US" sz="2800">
                <a:solidFill>
                  <a:schemeClr val="tx1"/>
                </a:solidFill>
                <a:effectLst/>
              </a:rPr>
              <a:t>Assuring production</a:t>
            </a:r>
          </a:p>
          <a:p>
            <a:pPr eaLnBrk="1" hangingPunct="1"/>
            <a:r>
              <a:rPr lang="en-US" sz="2800">
                <a:solidFill>
                  <a:schemeClr val="tx1"/>
                </a:solidFill>
                <a:effectLst/>
              </a:rPr>
              <a:t>Providing a substitute worker for supported employee</a:t>
            </a:r>
          </a:p>
          <a:p>
            <a:pPr eaLnBrk="1" hangingPunct="1"/>
            <a:r>
              <a:rPr lang="en-US" sz="2800">
                <a:solidFill>
                  <a:schemeClr val="tx1"/>
                </a:solidFill>
                <a:effectLst/>
              </a:rPr>
              <a:t>Assuring ongoing transportation</a:t>
            </a:r>
          </a:p>
          <a:p>
            <a:pPr eaLnBrk="1" hangingPunct="1"/>
            <a:r>
              <a:rPr lang="en-US" sz="2800">
                <a:solidFill>
                  <a:schemeClr val="tx1"/>
                </a:solidFill>
                <a:effectLst/>
              </a:rPr>
              <a:t>Anything illegal</a:t>
            </a:r>
          </a:p>
          <a:p>
            <a:pPr eaLnBrk="1" hangingPunct="1"/>
            <a:r>
              <a:rPr lang="en-US" sz="2800">
                <a:solidFill>
                  <a:schemeClr val="tx1"/>
                </a:solidFill>
                <a:effectLst/>
              </a:rPr>
              <a:t>Charity relationship</a:t>
            </a:r>
          </a:p>
          <a:p>
            <a:pPr marL="0" indent="0">
              <a:buNone/>
            </a:pPr>
            <a:endParaRPr lang="en-US"/>
          </a:p>
        </p:txBody>
      </p:sp>
    </p:spTree>
    <p:extLst>
      <p:ext uri="{BB962C8B-B14F-4D97-AF65-F5344CB8AC3E}">
        <p14:creationId xmlns:p14="http://schemas.microsoft.com/office/powerpoint/2010/main" val="413716519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blipFill rotWithShape="1">
          <a:blip r:embed="rId2" cstate="email">
            <a:duotone>
              <a:schemeClr val="bg2">
                <a:shade val="80000"/>
                <a:lumMod val="80000"/>
              </a:schemeClr>
              <a:schemeClr val="bg2">
                <a:tint val="98000"/>
              </a:schemeClr>
            </a:duotone>
            <a:extLst>
              <a:ext uri="{28A0092B-C50C-407E-A947-70E740481C1C}">
                <a14:useLocalDpi xmlns:a14="http://schemas.microsoft.com/office/drawing/2010/main"/>
              </a:ext>
            </a:extLst>
          </a:blip>
          <a:stretch/>
        </a:blipFill>
        <a:effectLst/>
      </p:bgPr>
    </p:bg>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normAutofit/>
          </a:bodyPr>
          <a:lstStyle/>
          <a:p>
            <a:pPr eaLnBrk="1" hangingPunct="1"/>
            <a:r>
              <a:rPr lang="en-US" sz="3400">
                <a:effectLst/>
              </a:rPr>
              <a:t>Outline for an </a:t>
            </a:r>
            <a:r>
              <a:rPr lang="en-US" sz="3400" i="1">
                <a:effectLst/>
              </a:rPr>
              <a:t>Initial Presentation</a:t>
            </a:r>
          </a:p>
        </p:txBody>
      </p:sp>
      <p:graphicFrame>
        <p:nvGraphicFramePr>
          <p:cNvPr id="52229" name="Rectangle 3" descr="Introductions, why are you here, how we do what we do, introduce applicant represented, close initial presentation. ">
            <a:extLst>
              <a:ext uri="{FF2B5EF4-FFF2-40B4-BE49-F238E27FC236}">
                <a16:creationId xmlns:a16="http://schemas.microsoft.com/office/drawing/2014/main" id="{01538AB2-2117-4DAF-8796-1BCDFECD0FDA}"/>
              </a:ext>
            </a:extLst>
          </p:cNvPr>
          <p:cNvGraphicFramePr>
            <a:graphicFrameLocks noGrp="1"/>
          </p:cNvGraphicFramePr>
          <p:nvPr>
            <p:ph idx="1"/>
            <p:extLst>
              <p:ext uri="{D42A27DB-BD31-4B8C-83A1-F6EECF244321}">
                <p14:modId xmlns:p14="http://schemas.microsoft.com/office/powerpoint/2010/main" val="171019580"/>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Footer Placeholder 3">
            <a:extLst>
              <a:ext uri="{FF2B5EF4-FFF2-40B4-BE49-F238E27FC236}">
                <a16:creationId xmlns:a16="http://schemas.microsoft.com/office/drawing/2014/main" id="{1864A133-8D1E-D6F8-E483-59B6D7BB11C1}"/>
              </a:ext>
            </a:extLst>
          </p:cNvPr>
          <p:cNvSpPr txBox="1">
            <a:spLocks/>
          </p:cNvSpPr>
          <p:nvPr/>
        </p:nvSpPr>
        <p:spPr>
          <a:xfrm>
            <a:off x="-150779" y="6010122"/>
            <a:ext cx="4114290" cy="867769"/>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defPPr>
              <a:defRPr lang="en-US"/>
            </a:defPPr>
            <a:lvl1pPr marL="0" algn="l" defTabSz="457200" rtl="0" eaLnBrk="0" latinLnBrk="0" hangingPunct="0">
              <a:defRPr sz="2400" kern="1200">
                <a:solidFill>
                  <a:schemeClr val="tx1"/>
                </a:solidFill>
                <a:effectLst>
                  <a:outerShdw blurRad="50800" dist="38100" dir="2700000" algn="tl" rotWithShape="0">
                    <a:schemeClr val="bg1">
                      <a:alpha val="43000"/>
                    </a:schemeClr>
                  </a:outerShdw>
                </a:effectLst>
                <a:latin typeface="Arial" charset="0"/>
                <a:ea typeface="ＭＳ Ｐゴシック" charset="0"/>
                <a:cs typeface="ＭＳ Ｐゴシック" charset="0"/>
              </a:defRPr>
            </a:lvl1pPr>
            <a:lvl2pPr marL="742950" indent="-285750" algn="l" defTabSz="457200" rtl="0" eaLnBrk="0" latinLnBrk="0" hangingPunct="0">
              <a:defRPr sz="2400" kern="1200">
                <a:solidFill>
                  <a:schemeClr val="tx1"/>
                </a:solidFill>
                <a:latin typeface="Arial" charset="0"/>
                <a:ea typeface="ＭＳ Ｐゴシック" charset="0"/>
                <a:cs typeface="+mn-cs"/>
              </a:defRPr>
            </a:lvl2pPr>
            <a:lvl3pPr marL="1143000" indent="-228600" algn="l" defTabSz="457200" rtl="0" eaLnBrk="0" latinLnBrk="0" hangingPunct="0">
              <a:defRPr sz="2400" kern="1200">
                <a:solidFill>
                  <a:schemeClr val="tx1"/>
                </a:solidFill>
                <a:latin typeface="Arial" charset="0"/>
                <a:ea typeface="ＭＳ Ｐゴシック" charset="0"/>
                <a:cs typeface="+mn-cs"/>
              </a:defRPr>
            </a:lvl3pPr>
            <a:lvl4pPr marL="1600200" indent="-228600" algn="l" defTabSz="457200" rtl="0" eaLnBrk="0" latinLnBrk="0" hangingPunct="0">
              <a:defRPr sz="2400" kern="1200">
                <a:solidFill>
                  <a:schemeClr val="tx1"/>
                </a:solidFill>
                <a:latin typeface="Arial" charset="0"/>
                <a:ea typeface="ＭＳ Ｐゴシック" charset="0"/>
                <a:cs typeface="+mn-cs"/>
              </a:defRPr>
            </a:lvl4pPr>
            <a:lvl5pPr marL="2057400" indent="-228600" algn="l" defTabSz="457200" rtl="0" eaLnBrk="0" latinLnBrk="0" hangingPunct="0">
              <a:defRPr sz="2400" kern="1200">
                <a:solidFill>
                  <a:schemeClr val="tx1"/>
                </a:solidFill>
                <a:latin typeface="Arial" charset="0"/>
                <a:ea typeface="ＭＳ Ｐゴシック" charset="0"/>
                <a:cs typeface="+mn-cs"/>
              </a:defRPr>
            </a:lvl5pPr>
            <a:lvl6pPr marL="2514600" indent="-228600" algn="l" defTabSz="457200" rtl="0" eaLnBrk="0" fontAlgn="base" latinLnBrk="0" hangingPunct="0">
              <a:spcBef>
                <a:spcPct val="0"/>
              </a:spcBef>
              <a:spcAft>
                <a:spcPct val="0"/>
              </a:spcAft>
              <a:defRPr sz="2400" kern="1200">
                <a:solidFill>
                  <a:schemeClr val="tx1"/>
                </a:solidFill>
                <a:latin typeface="Arial" charset="0"/>
                <a:ea typeface="ＭＳ Ｐゴシック" charset="0"/>
                <a:cs typeface="+mn-cs"/>
              </a:defRPr>
            </a:lvl6pPr>
            <a:lvl7pPr marL="2971800" indent="-228600" algn="l" defTabSz="457200" rtl="0" eaLnBrk="0" fontAlgn="base" latinLnBrk="0" hangingPunct="0">
              <a:spcBef>
                <a:spcPct val="0"/>
              </a:spcBef>
              <a:spcAft>
                <a:spcPct val="0"/>
              </a:spcAft>
              <a:defRPr sz="2400" kern="1200">
                <a:solidFill>
                  <a:schemeClr val="tx1"/>
                </a:solidFill>
                <a:latin typeface="Arial" charset="0"/>
                <a:ea typeface="ＭＳ Ｐゴシック" charset="0"/>
                <a:cs typeface="+mn-cs"/>
              </a:defRPr>
            </a:lvl7pPr>
            <a:lvl8pPr marL="3429000" indent="-228600" algn="l" defTabSz="457200" rtl="0" eaLnBrk="0" fontAlgn="base" latinLnBrk="0" hangingPunct="0">
              <a:spcBef>
                <a:spcPct val="0"/>
              </a:spcBef>
              <a:spcAft>
                <a:spcPct val="0"/>
              </a:spcAft>
              <a:defRPr sz="2400" kern="1200">
                <a:solidFill>
                  <a:schemeClr val="tx1"/>
                </a:solidFill>
                <a:latin typeface="Arial" charset="0"/>
                <a:ea typeface="ＭＳ Ｐゴシック" charset="0"/>
                <a:cs typeface="+mn-cs"/>
              </a:defRPr>
            </a:lvl8pPr>
            <a:lvl9pPr marL="3886200" indent="-228600" algn="l" defTabSz="457200" rtl="0" eaLnBrk="0" fontAlgn="base" latinLnBrk="0" hangingPunct="0">
              <a:spcBef>
                <a:spcPct val="0"/>
              </a:spcBef>
              <a:spcAft>
                <a:spcPct val="0"/>
              </a:spcAft>
              <a:defRPr sz="2400" kern="1200">
                <a:solidFill>
                  <a:schemeClr val="tx1"/>
                </a:solidFill>
                <a:latin typeface="Arial" charset="0"/>
                <a:ea typeface="ＭＳ Ｐゴシック" charset="0"/>
                <a:cs typeface="+mn-cs"/>
              </a:defRPr>
            </a:lvl9pPr>
          </a:lstStyle>
          <a:p>
            <a:pPr algn="ctr" eaLnBrk="1" hangingPunct="1">
              <a:lnSpc>
                <a:spcPct val="90000"/>
              </a:lnSpc>
              <a:spcAft>
                <a:spcPts val="600"/>
              </a:spcAft>
            </a:pPr>
            <a:r>
              <a:rPr lang="en-US" sz="1800">
                <a:effectLst/>
                <a:latin typeface="Tahoma" panose="020B0604030504040204" pitchFamily="34" charset="0"/>
                <a:ea typeface="Tahoma" panose="020B0604030504040204" pitchFamily="34" charset="0"/>
                <a:cs typeface="Tahoma" panose="020B0604030504040204" pitchFamily="34" charset="0"/>
              </a:rPr>
              <a:t>Marc Gold &amp; Associates	</a:t>
            </a:r>
            <a:r>
              <a:rPr lang="en-US" sz="1800">
                <a:effectLst/>
                <a:latin typeface="Comic Sans MS" charset="0"/>
              </a:rPr>
              <a:t>	</a:t>
            </a:r>
          </a:p>
        </p:txBody>
      </p:sp>
    </p:spTree>
  </p:cSld>
  <p:clrMapOvr>
    <a:masterClrMapping/>
  </p:clrMapOvr>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E4820F60-E2F5-47BB-8624-C70286E4F310}"/>
              </a:ext>
            </a:extLst>
          </p:cNvPr>
          <p:cNvSpPr>
            <a:spLocks noGrp="1"/>
          </p:cNvSpPr>
          <p:nvPr>
            <p:ph type="title"/>
          </p:nvPr>
        </p:nvSpPr>
        <p:spPr>
          <a:xfrm>
            <a:off x="18540" y="-1066800"/>
            <a:ext cx="7886700" cy="1325563"/>
          </a:xfrm>
        </p:spPr>
        <p:txBody>
          <a:bodyPr/>
          <a:lstStyle/>
          <a:p>
            <a:r>
              <a:rPr lang="en-US"/>
              <a:t>Employer presentation outline 1</a:t>
            </a:r>
          </a:p>
        </p:txBody>
      </p:sp>
      <p:sp>
        <p:nvSpPr>
          <p:cNvPr id="3" name="Content Placeholder 2"/>
          <p:cNvSpPr>
            <a:spLocks noGrp="1"/>
          </p:cNvSpPr>
          <p:nvPr>
            <p:ph idx="1"/>
          </p:nvPr>
        </p:nvSpPr>
        <p:spPr/>
        <p:txBody>
          <a:bodyPr>
            <a:normAutofit/>
          </a:bodyPr>
          <a:lstStyle/>
          <a:p>
            <a:pPr eaLnBrk="1" hangingPunct="1">
              <a:buFontTx/>
              <a:buNone/>
            </a:pPr>
            <a:r>
              <a:rPr lang="en-US" sz="2800">
                <a:effectLst/>
              </a:rPr>
              <a:t>1</a:t>
            </a:r>
            <a:r>
              <a:rPr lang="en-US" sz="2600">
                <a:effectLst/>
              </a:rPr>
              <a:t>. </a:t>
            </a:r>
            <a:r>
              <a:rPr lang="en-US">
                <a:effectLst/>
              </a:rPr>
              <a:t>Introductions</a:t>
            </a:r>
          </a:p>
          <a:p>
            <a:pPr lvl="1" eaLnBrk="1" hangingPunct="1"/>
            <a:r>
              <a:rPr lang="en-US">
                <a:effectLst/>
              </a:rPr>
              <a:t>Introduce yourself -- business card, referrals</a:t>
            </a:r>
          </a:p>
          <a:p>
            <a:pPr lvl="1" eaLnBrk="1" hangingPunct="1">
              <a:spcAft>
                <a:spcPts val="600"/>
              </a:spcAft>
            </a:pPr>
            <a:r>
              <a:rPr lang="en-US">
                <a:effectLst/>
              </a:rPr>
              <a:t>Introduce your agency -- brochure, fact sheets</a:t>
            </a:r>
          </a:p>
          <a:p>
            <a:pPr eaLnBrk="1" hangingPunct="1">
              <a:buFontTx/>
              <a:buNone/>
            </a:pPr>
            <a:r>
              <a:rPr lang="en-US">
                <a:effectLst/>
              </a:rPr>
              <a:t>2. Why you are here</a:t>
            </a:r>
          </a:p>
          <a:p>
            <a:pPr lvl="1" eaLnBrk="1" hangingPunct="1"/>
            <a:r>
              <a:rPr lang="ja-JP" altLang="en-US">
                <a:effectLst/>
                <a:ea typeface="ＭＳ Ｐゴシック" charset="0"/>
              </a:rPr>
              <a:t>“</a:t>
            </a:r>
            <a:r>
              <a:rPr lang="en-US" altLang="ja-JP">
                <a:effectLst/>
              </a:rPr>
              <a:t>We match applicant skills with employer 	needs</a:t>
            </a:r>
            <a:r>
              <a:rPr lang="ja-JP" altLang="en-US">
                <a:effectLst/>
                <a:ea typeface="ＭＳ Ｐゴシック" charset="0"/>
              </a:rPr>
              <a:t>”</a:t>
            </a:r>
            <a:endParaRPr lang="en-US">
              <a:effectLst/>
            </a:endParaRPr>
          </a:p>
        </p:txBody>
      </p:sp>
      <p:sp>
        <p:nvSpPr>
          <p:cNvPr id="5" name="Footer Placeholder 3">
            <a:extLst>
              <a:ext uri="{FF2B5EF4-FFF2-40B4-BE49-F238E27FC236}">
                <a16:creationId xmlns:a16="http://schemas.microsoft.com/office/drawing/2014/main" id="{54B64C2D-0CF2-318C-EB28-25037D06FE9E}"/>
              </a:ext>
            </a:extLst>
          </p:cNvPr>
          <p:cNvSpPr txBox="1">
            <a:spLocks/>
          </p:cNvSpPr>
          <p:nvPr/>
        </p:nvSpPr>
        <p:spPr>
          <a:xfrm>
            <a:off x="-152400" y="6014550"/>
            <a:ext cx="4114290" cy="867769"/>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defPPr>
              <a:defRPr lang="en-US"/>
            </a:defPPr>
            <a:lvl1pPr marL="0" algn="l" defTabSz="457200" rtl="0" eaLnBrk="0" latinLnBrk="0" hangingPunct="0">
              <a:defRPr sz="2400" kern="1200">
                <a:solidFill>
                  <a:schemeClr val="tx1"/>
                </a:solidFill>
                <a:effectLst>
                  <a:outerShdw blurRad="50800" dist="38100" dir="2700000" algn="tl" rotWithShape="0">
                    <a:schemeClr val="bg1">
                      <a:alpha val="43000"/>
                    </a:schemeClr>
                  </a:outerShdw>
                </a:effectLst>
                <a:latin typeface="Arial" charset="0"/>
                <a:ea typeface="ＭＳ Ｐゴシック" charset="0"/>
                <a:cs typeface="ＭＳ Ｐゴシック" charset="0"/>
              </a:defRPr>
            </a:lvl1pPr>
            <a:lvl2pPr marL="742950" indent="-285750" algn="l" defTabSz="457200" rtl="0" eaLnBrk="0" latinLnBrk="0" hangingPunct="0">
              <a:defRPr sz="2400" kern="1200">
                <a:solidFill>
                  <a:schemeClr val="tx1"/>
                </a:solidFill>
                <a:latin typeface="Arial" charset="0"/>
                <a:ea typeface="ＭＳ Ｐゴシック" charset="0"/>
                <a:cs typeface="+mn-cs"/>
              </a:defRPr>
            </a:lvl2pPr>
            <a:lvl3pPr marL="1143000" indent="-228600" algn="l" defTabSz="457200" rtl="0" eaLnBrk="0" latinLnBrk="0" hangingPunct="0">
              <a:defRPr sz="2400" kern="1200">
                <a:solidFill>
                  <a:schemeClr val="tx1"/>
                </a:solidFill>
                <a:latin typeface="Arial" charset="0"/>
                <a:ea typeface="ＭＳ Ｐゴシック" charset="0"/>
                <a:cs typeface="+mn-cs"/>
              </a:defRPr>
            </a:lvl3pPr>
            <a:lvl4pPr marL="1600200" indent="-228600" algn="l" defTabSz="457200" rtl="0" eaLnBrk="0" latinLnBrk="0" hangingPunct="0">
              <a:defRPr sz="2400" kern="1200">
                <a:solidFill>
                  <a:schemeClr val="tx1"/>
                </a:solidFill>
                <a:latin typeface="Arial" charset="0"/>
                <a:ea typeface="ＭＳ Ｐゴシック" charset="0"/>
                <a:cs typeface="+mn-cs"/>
              </a:defRPr>
            </a:lvl4pPr>
            <a:lvl5pPr marL="2057400" indent="-228600" algn="l" defTabSz="457200" rtl="0" eaLnBrk="0" latinLnBrk="0" hangingPunct="0">
              <a:defRPr sz="2400" kern="1200">
                <a:solidFill>
                  <a:schemeClr val="tx1"/>
                </a:solidFill>
                <a:latin typeface="Arial" charset="0"/>
                <a:ea typeface="ＭＳ Ｐゴシック" charset="0"/>
                <a:cs typeface="+mn-cs"/>
              </a:defRPr>
            </a:lvl5pPr>
            <a:lvl6pPr marL="2514600" indent="-228600" algn="l" defTabSz="457200" rtl="0" eaLnBrk="0" fontAlgn="base" latinLnBrk="0" hangingPunct="0">
              <a:spcBef>
                <a:spcPct val="0"/>
              </a:spcBef>
              <a:spcAft>
                <a:spcPct val="0"/>
              </a:spcAft>
              <a:defRPr sz="2400" kern="1200">
                <a:solidFill>
                  <a:schemeClr val="tx1"/>
                </a:solidFill>
                <a:latin typeface="Arial" charset="0"/>
                <a:ea typeface="ＭＳ Ｐゴシック" charset="0"/>
                <a:cs typeface="+mn-cs"/>
              </a:defRPr>
            </a:lvl6pPr>
            <a:lvl7pPr marL="2971800" indent="-228600" algn="l" defTabSz="457200" rtl="0" eaLnBrk="0" fontAlgn="base" latinLnBrk="0" hangingPunct="0">
              <a:spcBef>
                <a:spcPct val="0"/>
              </a:spcBef>
              <a:spcAft>
                <a:spcPct val="0"/>
              </a:spcAft>
              <a:defRPr sz="2400" kern="1200">
                <a:solidFill>
                  <a:schemeClr val="tx1"/>
                </a:solidFill>
                <a:latin typeface="Arial" charset="0"/>
                <a:ea typeface="ＭＳ Ｐゴシック" charset="0"/>
                <a:cs typeface="+mn-cs"/>
              </a:defRPr>
            </a:lvl7pPr>
            <a:lvl8pPr marL="3429000" indent="-228600" algn="l" defTabSz="457200" rtl="0" eaLnBrk="0" fontAlgn="base" latinLnBrk="0" hangingPunct="0">
              <a:spcBef>
                <a:spcPct val="0"/>
              </a:spcBef>
              <a:spcAft>
                <a:spcPct val="0"/>
              </a:spcAft>
              <a:defRPr sz="2400" kern="1200">
                <a:solidFill>
                  <a:schemeClr val="tx1"/>
                </a:solidFill>
                <a:latin typeface="Arial" charset="0"/>
                <a:ea typeface="ＭＳ Ｐゴシック" charset="0"/>
                <a:cs typeface="+mn-cs"/>
              </a:defRPr>
            </a:lvl8pPr>
            <a:lvl9pPr marL="3886200" indent="-228600" algn="l" defTabSz="457200" rtl="0" eaLnBrk="0" fontAlgn="base" latinLnBrk="0" hangingPunct="0">
              <a:spcBef>
                <a:spcPct val="0"/>
              </a:spcBef>
              <a:spcAft>
                <a:spcPct val="0"/>
              </a:spcAft>
              <a:defRPr sz="2400" kern="1200">
                <a:solidFill>
                  <a:schemeClr val="tx1"/>
                </a:solidFill>
                <a:latin typeface="Arial" charset="0"/>
                <a:ea typeface="ＭＳ Ｐゴシック" charset="0"/>
                <a:cs typeface="+mn-cs"/>
              </a:defRPr>
            </a:lvl9pPr>
          </a:lstStyle>
          <a:p>
            <a:pPr algn="ctr" eaLnBrk="1" hangingPunct="1">
              <a:lnSpc>
                <a:spcPct val="90000"/>
              </a:lnSpc>
              <a:spcAft>
                <a:spcPts val="600"/>
              </a:spcAft>
            </a:pPr>
            <a:r>
              <a:rPr lang="en-US" sz="1800">
                <a:effectLst/>
                <a:latin typeface="Tahoma" panose="020B0604030504040204" pitchFamily="34" charset="0"/>
                <a:ea typeface="Tahoma" panose="020B0604030504040204" pitchFamily="34" charset="0"/>
                <a:cs typeface="Tahoma" panose="020B0604030504040204" pitchFamily="34" charset="0"/>
              </a:rPr>
              <a:t>Marc Gold &amp; Associates	</a:t>
            </a:r>
            <a:r>
              <a:rPr lang="en-US" sz="1800">
                <a:effectLst/>
                <a:latin typeface="Comic Sans MS" charset="0"/>
              </a:rPr>
              <a:t>	</a:t>
            </a:r>
          </a:p>
        </p:txBody>
      </p:sp>
    </p:spTree>
    <p:extLst>
      <p:ext uri="{BB962C8B-B14F-4D97-AF65-F5344CB8AC3E}">
        <p14:creationId xmlns:p14="http://schemas.microsoft.com/office/powerpoint/2010/main" val="35179209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400">
                <a:effectLst/>
              </a:rPr>
              <a:t>Customized Employment</a:t>
            </a:r>
          </a:p>
        </p:txBody>
      </p:sp>
      <p:graphicFrame>
        <p:nvGraphicFramePr>
          <p:cNvPr id="18" name="Content Placeholder 2" descr="Leadership Series &amp; Certifications = Ability to bill OVR at CE Rate. BUT anyone can customize a job!">
            <a:extLst>
              <a:ext uri="{FF2B5EF4-FFF2-40B4-BE49-F238E27FC236}">
                <a16:creationId xmlns:a16="http://schemas.microsoft.com/office/drawing/2014/main" id="{D24B6407-F7A8-41B5-A58A-CE125B92E6F8}"/>
              </a:ext>
            </a:extLst>
          </p:cNvPr>
          <p:cNvGraphicFramePr>
            <a:graphicFrameLocks noGrp="1"/>
          </p:cNvGraphicFramePr>
          <p:nvPr>
            <p:ph idx="1"/>
            <p:extLst>
              <p:ext uri="{D42A27DB-BD31-4B8C-83A1-F6EECF244321}">
                <p14:modId xmlns:p14="http://schemas.microsoft.com/office/powerpoint/2010/main" val="2310804165"/>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4498310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76200" y="-1219200"/>
            <a:ext cx="7886700" cy="1325563"/>
          </a:xfrm>
        </p:spPr>
        <p:txBody>
          <a:bodyPr/>
          <a:lstStyle/>
          <a:p>
            <a:pPr eaLnBrk="1" hangingPunct="1"/>
            <a:r>
              <a:rPr lang="en-US" sz="4000">
                <a:effectLst/>
              </a:rPr>
              <a:t>Outline for an </a:t>
            </a:r>
            <a:r>
              <a:rPr lang="en-US" sz="4000" i="1">
                <a:effectLst/>
              </a:rPr>
              <a:t>Initial Presentation 2</a:t>
            </a:r>
          </a:p>
        </p:txBody>
      </p:sp>
      <p:sp>
        <p:nvSpPr>
          <p:cNvPr id="53251" name="Rectangle 3"/>
          <p:cNvSpPr>
            <a:spLocks noGrp="1" noChangeArrowheads="1"/>
          </p:cNvSpPr>
          <p:nvPr>
            <p:ph idx="1"/>
          </p:nvPr>
        </p:nvSpPr>
        <p:spPr/>
        <p:txBody>
          <a:bodyPr>
            <a:normAutofit/>
          </a:bodyPr>
          <a:lstStyle/>
          <a:p>
            <a:pPr eaLnBrk="1" hangingPunct="1">
              <a:buFontTx/>
              <a:buNone/>
            </a:pPr>
            <a:r>
              <a:rPr lang="en-US" sz="2600">
                <a:effectLst/>
              </a:rPr>
              <a:t>3. How we do what we do</a:t>
            </a:r>
          </a:p>
          <a:p>
            <a:pPr lvl="1" eaLnBrk="1" hangingPunct="1">
              <a:spcAft>
                <a:spcPts val="600"/>
              </a:spcAft>
            </a:pPr>
            <a:r>
              <a:rPr lang="en-US" sz="2600">
                <a:effectLst/>
              </a:rPr>
              <a:t>Explain the discovery process, job search plan, and retention strategies offered after hiring.</a:t>
            </a:r>
          </a:p>
          <a:p>
            <a:pPr eaLnBrk="1" hangingPunct="1">
              <a:buFontTx/>
              <a:buNone/>
            </a:pPr>
            <a:r>
              <a:rPr lang="en-US" sz="2600">
                <a:effectLst/>
              </a:rPr>
              <a:t>4. Introduce applicant represented</a:t>
            </a:r>
          </a:p>
          <a:p>
            <a:pPr lvl="1" eaLnBrk="1" hangingPunct="1"/>
            <a:r>
              <a:rPr lang="en-US" sz="2600">
                <a:effectLst/>
              </a:rPr>
              <a:t>Explain the skills/contributions of the applicant.</a:t>
            </a:r>
          </a:p>
        </p:txBody>
      </p:sp>
      <p:sp>
        <p:nvSpPr>
          <p:cNvPr id="2" name="Footer Placeholder 3">
            <a:extLst>
              <a:ext uri="{FF2B5EF4-FFF2-40B4-BE49-F238E27FC236}">
                <a16:creationId xmlns:a16="http://schemas.microsoft.com/office/drawing/2014/main" id="{FDA0A0EE-5DDA-942E-96D8-DA672CF2FEF8}"/>
              </a:ext>
            </a:extLst>
          </p:cNvPr>
          <p:cNvSpPr txBox="1">
            <a:spLocks/>
          </p:cNvSpPr>
          <p:nvPr/>
        </p:nvSpPr>
        <p:spPr>
          <a:xfrm>
            <a:off x="-152400" y="5998434"/>
            <a:ext cx="4114290" cy="867769"/>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defPPr>
              <a:defRPr lang="en-US"/>
            </a:defPPr>
            <a:lvl1pPr marL="0" algn="l" defTabSz="457200" rtl="0" eaLnBrk="0" latinLnBrk="0" hangingPunct="0">
              <a:defRPr sz="2400" kern="1200">
                <a:solidFill>
                  <a:schemeClr val="tx1"/>
                </a:solidFill>
                <a:effectLst>
                  <a:outerShdw blurRad="50800" dist="38100" dir="2700000" algn="tl" rotWithShape="0">
                    <a:schemeClr val="bg1">
                      <a:alpha val="43000"/>
                    </a:schemeClr>
                  </a:outerShdw>
                </a:effectLst>
                <a:latin typeface="Arial" charset="0"/>
                <a:ea typeface="ＭＳ Ｐゴシック" charset="0"/>
                <a:cs typeface="ＭＳ Ｐゴシック" charset="0"/>
              </a:defRPr>
            </a:lvl1pPr>
            <a:lvl2pPr marL="742950" indent="-285750" algn="l" defTabSz="457200" rtl="0" eaLnBrk="0" latinLnBrk="0" hangingPunct="0">
              <a:defRPr sz="2400" kern="1200">
                <a:solidFill>
                  <a:schemeClr val="tx1"/>
                </a:solidFill>
                <a:latin typeface="Arial" charset="0"/>
                <a:ea typeface="ＭＳ Ｐゴシック" charset="0"/>
                <a:cs typeface="+mn-cs"/>
              </a:defRPr>
            </a:lvl2pPr>
            <a:lvl3pPr marL="1143000" indent="-228600" algn="l" defTabSz="457200" rtl="0" eaLnBrk="0" latinLnBrk="0" hangingPunct="0">
              <a:defRPr sz="2400" kern="1200">
                <a:solidFill>
                  <a:schemeClr val="tx1"/>
                </a:solidFill>
                <a:latin typeface="Arial" charset="0"/>
                <a:ea typeface="ＭＳ Ｐゴシック" charset="0"/>
                <a:cs typeface="+mn-cs"/>
              </a:defRPr>
            </a:lvl3pPr>
            <a:lvl4pPr marL="1600200" indent="-228600" algn="l" defTabSz="457200" rtl="0" eaLnBrk="0" latinLnBrk="0" hangingPunct="0">
              <a:defRPr sz="2400" kern="1200">
                <a:solidFill>
                  <a:schemeClr val="tx1"/>
                </a:solidFill>
                <a:latin typeface="Arial" charset="0"/>
                <a:ea typeface="ＭＳ Ｐゴシック" charset="0"/>
                <a:cs typeface="+mn-cs"/>
              </a:defRPr>
            </a:lvl4pPr>
            <a:lvl5pPr marL="2057400" indent="-228600" algn="l" defTabSz="457200" rtl="0" eaLnBrk="0" latinLnBrk="0" hangingPunct="0">
              <a:defRPr sz="2400" kern="1200">
                <a:solidFill>
                  <a:schemeClr val="tx1"/>
                </a:solidFill>
                <a:latin typeface="Arial" charset="0"/>
                <a:ea typeface="ＭＳ Ｐゴシック" charset="0"/>
                <a:cs typeface="+mn-cs"/>
              </a:defRPr>
            </a:lvl5pPr>
            <a:lvl6pPr marL="2514600" indent="-228600" algn="l" defTabSz="457200" rtl="0" eaLnBrk="0" fontAlgn="base" latinLnBrk="0" hangingPunct="0">
              <a:spcBef>
                <a:spcPct val="0"/>
              </a:spcBef>
              <a:spcAft>
                <a:spcPct val="0"/>
              </a:spcAft>
              <a:defRPr sz="2400" kern="1200">
                <a:solidFill>
                  <a:schemeClr val="tx1"/>
                </a:solidFill>
                <a:latin typeface="Arial" charset="0"/>
                <a:ea typeface="ＭＳ Ｐゴシック" charset="0"/>
                <a:cs typeface="+mn-cs"/>
              </a:defRPr>
            </a:lvl6pPr>
            <a:lvl7pPr marL="2971800" indent="-228600" algn="l" defTabSz="457200" rtl="0" eaLnBrk="0" fontAlgn="base" latinLnBrk="0" hangingPunct="0">
              <a:spcBef>
                <a:spcPct val="0"/>
              </a:spcBef>
              <a:spcAft>
                <a:spcPct val="0"/>
              </a:spcAft>
              <a:defRPr sz="2400" kern="1200">
                <a:solidFill>
                  <a:schemeClr val="tx1"/>
                </a:solidFill>
                <a:latin typeface="Arial" charset="0"/>
                <a:ea typeface="ＭＳ Ｐゴシック" charset="0"/>
                <a:cs typeface="+mn-cs"/>
              </a:defRPr>
            </a:lvl7pPr>
            <a:lvl8pPr marL="3429000" indent="-228600" algn="l" defTabSz="457200" rtl="0" eaLnBrk="0" fontAlgn="base" latinLnBrk="0" hangingPunct="0">
              <a:spcBef>
                <a:spcPct val="0"/>
              </a:spcBef>
              <a:spcAft>
                <a:spcPct val="0"/>
              </a:spcAft>
              <a:defRPr sz="2400" kern="1200">
                <a:solidFill>
                  <a:schemeClr val="tx1"/>
                </a:solidFill>
                <a:latin typeface="Arial" charset="0"/>
                <a:ea typeface="ＭＳ Ｐゴシック" charset="0"/>
                <a:cs typeface="+mn-cs"/>
              </a:defRPr>
            </a:lvl8pPr>
            <a:lvl9pPr marL="3886200" indent="-228600" algn="l" defTabSz="457200" rtl="0" eaLnBrk="0" fontAlgn="base" latinLnBrk="0" hangingPunct="0">
              <a:spcBef>
                <a:spcPct val="0"/>
              </a:spcBef>
              <a:spcAft>
                <a:spcPct val="0"/>
              </a:spcAft>
              <a:defRPr sz="2400" kern="1200">
                <a:solidFill>
                  <a:schemeClr val="tx1"/>
                </a:solidFill>
                <a:latin typeface="Arial" charset="0"/>
                <a:ea typeface="ＭＳ Ｐゴシック" charset="0"/>
                <a:cs typeface="+mn-cs"/>
              </a:defRPr>
            </a:lvl9pPr>
          </a:lstStyle>
          <a:p>
            <a:pPr algn="ctr" eaLnBrk="1" hangingPunct="1">
              <a:lnSpc>
                <a:spcPct val="90000"/>
              </a:lnSpc>
              <a:spcAft>
                <a:spcPts val="600"/>
              </a:spcAft>
            </a:pPr>
            <a:r>
              <a:rPr lang="en-US" sz="1800">
                <a:effectLst/>
                <a:latin typeface="Tahoma" panose="020B0604030504040204" pitchFamily="34" charset="0"/>
                <a:ea typeface="Tahoma" panose="020B0604030504040204" pitchFamily="34" charset="0"/>
                <a:cs typeface="Tahoma" panose="020B0604030504040204" pitchFamily="34" charset="0"/>
              </a:rPr>
              <a:t>Marc Gold &amp; Associates	</a:t>
            </a:r>
            <a:r>
              <a:rPr lang="en-US" sz="1800">
                <a:effectLst/>
                <a:latin typeface="Comic Sans MS" charset="0"/>
              </a:rPr>
              <a:t>	</a:t>
            </a:r>
          </a:p>
        </p:txBody>
      </p:sp>
    </p:spTree>
  </p:cSld>
  <p:clrMapOvr>
    <a:masterClrMapping/>
  </p:clrMapOvr>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152400" y="-952116"/>
            <a:ext cx="7886700" cy="1325563"/>
          </a:xfrm>
        </p:spPr>
        <p:txBody>
          <a:bodyPr/>
          <a:lstStyle/>
          <a:p>
            <a:pPr eaLnBrk="1" hangingPunct="1"/>
            <a:r>
              <a:rPr lang="en-US" sz="4000">
                <a:effectLst/>
              </a:rPr>
              <a:t>Outline for an </a:t>
            </a:r>
            <a:r>
              <a:rPr lang="en-US" sz="4000" i="1">
                <a:effectLst/>
              </a:rPr>
              <a:t>Initial Presentation 3</a:t>
            </a:r>
          </a:p>
        </p:txBody>
      </p:sp>
      <p:sp>
        <p:nvSpPr>
          <p:cNvPr id="54275" name="Rectangle 3"/>
          <p:cNvSpPr>
            <a:spLocks noGrp="1" noChangeArrowheads="1"/>
          </p:cNvSpPr>
          <p:nvPr>
            <p:ph idx="1"/>
          </p:nvPr>
        </p:nvSpPr>
        <p:spPr/>
        <p:txBody>
          <a:bodyPr>
            <a:normAutofit/>
          </a:bodyPr>
          <a:lstStyle/>
          <a:p>
            <a:pPr eaLnBrk="1" hangingPunct="1">
              <a:buFontTx/>
              <a:buNone/>
            </a:pPr>
            <a:r>
              <a:rPr lang="en-US" sz="2600">
                <a:effectLst/>
              </a:rPr>
              <a:t>5. Close the initial presentation</a:t>
            </a:r>
          </a:p>
          <a:p>
            <a:pPr lvl="1" eaLnBrk="1" hangingPunct="1"/>
            <a:r>
              <a:rPr lang="en-US" sz="2600">
                <a:effectLst/>
              </a:rPr>
              <a:t>Ask for an opportunity to return for additional discussions and a tour of the business.</a:t>
            </a:r>
          </a:p>
        </p:txBody>
      </p:sp>
      <p:sp>
        <p:nvSpPr>
          <p:cNvPr id="2" name="Footer Placeholder 3">
            <a:extLst>
              <a:ext uri="{FF2B5EF4-FFF2-40B4-BE49-F238E27FC236}">
                <a16:creationId xmlns:a16="http://schemas.microsoft.com/office/drawing/2014/main" id="{167C76DB-0231-1BD9-BA56-3A086D0B057D}"/>
              </a:ext>
            </a:extLst>
          </p:cNvPr>
          <p:cNvSpPr txBox="1">
            <a:spLocks/>
          </p:cNvSpPr>
          <p:nvPr/>
        </p:nvSpPr>
        <p:spPr>
          <a:xfrm>
            <a:off x="-152400" y="5990231"/>
            <a:ext cx="4114290" cy="867769"/>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defPPr>
              <a:defRPr lang="en-US"/>
            </a:defPPr>
            <a:lvl1pPr marL="0" algn="l" defTabSz="457200" rtl="0" eaLnBrk="0" latinLnBrk="0" hangingPunct="0">
              <a:defRPr sz="2400" kern="1200">
                <a:solidFill>
                  <a:schemeClr val="tx1"/>
                </a:solidFill>
                <a:effectLst>
                  <a:outerShdw blurRad="50800" dist="38100" dir="2700000" algn="tl" rotWithShape="0">
                    <a:schemeClr val="bg1">
                      <a:alpha val="43000"/>
                    </a:schemeClr>
                  </a:outerShdw>
                </a:effectLst>
                <a:latin typeface="Arial" charset="0"/>
                <a:ea typeface="ＭＳ Ｐゴシック" charset="0"/>
                <a:cs typeface="ＭＳ Ｐゴシック" charset="0"/>
              </a:defRPr>
            </a:lvl1pPr>
            <a:lvl2pPr marL="742950" indent="-285750" algn="l" defTabSz="457200" rtl="0" eaLnBrk="0" latinLnBrk="0" hangingPunct="0">
              <a:defRPr sz="2400" kern="1200">
                <a:solidFill>
                  <a:schemeClr val="tx1"/>
                </a:solidFill>
                <a:latin typeface="Arial" charset="0"/>
                <a:ea typeface="ＭＳ Ｐゴシック" charset="0"/>
                <a:cs typeface="+mn-cs"/>
              </a:defRPr>
            </a:lvl2pPr>
            <a:lvl3pPr marL="1143000" indent="-228600" algn="l" defTabSz="457200" rtl="0" eaLnBrk="0" latinLnBrk="0" hangingPunct="0">
              <a:defRPr sz="2400" kern="1200">
                <a:solidFill>
                  <a:schemeClr val="tx1"/>
                </a:solidFill>
                <a:latin typeface="Arial" charset="0"/>
                <a:ea typeface="ＭＳ Ｐゴシック" charset="0"/>
                <a:cs typeface="+mn-cs"/>
              </a:defRPr>
            </a:lvl3pPr>
            <a:lvl4pPr marL="1600200" indent="-228600" algn="l" defTabSz="457200" rtl="0" eaLnBrk="0" latinLnBrk="0" hangingPunct="0">
              <a:defRPr sz="2400" kern="1200">
                <a:solidFill>
                  <a:schemeClr val="tx1"/>
                </a:solidFill>
                <a:latin typeface="Arial" charset="0"/>
                <a:ea typeface="ＭＳ Ｐゴシック" charset="0"/>
                <a:cs typeface="+mn-cs"/>
              </a:defRPr>
            </a:lvl4pPr>
            <a:lvl5pPr marL="2057400" indent="-228600" algn="l" defTabSz="457200" rtl="0" eaLnBrk="0" latinLnBrk="0" hangingPunct="0">
              <a:defRPr sz="2400" kern="1200">
                <a:solidFill>
                  <a:schemeClr val="tx1"/>
                </a:solidFill>
                <a:latin typeface="Arial" charset="0"/>
                <a:ea typeface="ＭＳ Ｐゴシック" charset="0"/>
                <a:cs typeface="+mn-cs"/>
              </a:defRPr>
            </a:lvl5pPr>
            <a:lvl6pPr marL="2514600" indent="-228600" algn="l" defTabSz="457200" rtl="0" eaLnBrk="0" fontAlgn="base" latinLnBrk="0" hangingPunct="0">
              <a:spcBef>
                <a:spcPct val="0"/>
              </a:spcBef>
              <a:spcAft>
                <a:spcPct val="0"/>
              </a:spcAft>
              <a:defRPr sz="2400" kern="1200">
                <a:solidFill>
                  <a:schemeClr val="tx1"/>
                </a:solidFill>
                <a:latin typeface="Arial" charset="0"/>
                <a:ea typeface="ＭＳ Ｐゴシック" charset="0"/>
                <a:cs typeface="+mn-cs"/>
              </a:defRPr>
            </a:lvl6pPr>
            <a:lvl7pPr marL="2971800" indent="-228600" algn="l" defTabSz="457200" rtl="0" eaLnBrk="0" fontAlgn="base" latinLnBrk="0" hangingPunct="0">
              <a:spcBef>
                <a:spcPct val="0"/>
              </a:spcBef>
              <a:spcAft>
                <a:spcPct val="0"/>
              </a:spcAft>
              <a:defRPr sz="2400" kern="1200">
                <a:solidFill>
                  <a:schemeClr val="tx1"/>
                </a:solidFill>
                <a:latin typeface="Arial" charset="0"/>
                <a:ea typeface="ＭＳ Ｐゴシック" charset="0"/>
                <a:cs typeface="+mn-cs"/>
              </a:defRPr>
            </a:lvl7pPr>
            <a:lvl8pPr marL="3429000" indent="-228600" algn="l" defTabSz="457200" rtl="0" eaLnBrk="0" fontAlgn="base" latinLnBrk="0" hangingPunct="0">
              <a:spcBef>
                <a:spcPct val="0"/>
              </a:spcBef>
              <a:spcAft>
                <a:spcPct val="0"/>
              </a:spcAft>
              <a:defRPr sz="2400" kern="1200">
                <a:solidFill>
                  <a:schemeClr val="tx1"/>
                </a:solidFill>
                <a:latin typeface="Arial" charset="0"/>
                <a:ea typeface="ＭＳ Ｐゴシック" charset="0"/>
                <a:cs typeface="+mn-cs"/>
              </a:defRPr>
            </a:lvl8pPr>
            <a:lvl9pPr marL="3886200" indent="-228600" algn="l" defTabSz="457200" rtl="0" eaLnBrk="0" fontAlgn="base" latinLnBrk="0" hangingPunct="0">
              <a:spcBef>
                <a:spcPct val="0"/>
              </a:spcBef>
              <a:spcAft>
                <a:spcPct val="0"/>
              </a:spcAft>
              <a:defRPr sz="2400" kern="1200">
                <a:solidFill>
                  <a:schemeClr val="tx1"/>
                </a:solidFill>
                <a:latin typeface="Arial" charset="0"/>
                <a:ea typeface="ＭＳ Ｐゴシック" charset="0"/>
                <a:cs typeface="+mn-cs"/>
              </a:defRPr>
            </a:lvl9pPr>
          </a:lstStyle>
          <a:p>
            <a:pPr algn="ctr" eaLnBrk="1" hangingPunct="1">
              <a:lnSpc>
                <a:spcPct val="90000"/>
              </a:lnSpc>
              <a:spcAft>
                <a:spcPts val="600"/>
              </a:spcAft>
            </a:pPr>
            <a:r>
              <a:rPr lang="en-US" sz="1800">
                <a:latin typeface="Tahoma" panose="020B0604030504040204" pitchFamily="34" charset="0"/>
                <a:ea typeface="Tahoma" panose="020B0604030504040204" pitchFamily="34" charset="0"/>
                <a:cs typeface="Tahoma" panose="020B0604030504040204" pitchFamily="34" charset="0"/>
              </a:rPr>
              <a:t>Marc Gold &amp; Associates	</a:t>
            </a:r>
            <a:r>
              <a:rPr lang="en-US" sz="1800">
                <a:latin typeface="Comic Sans MS" charset="0"/>
              </a:rPr>
              <a:t>	</a:t>
            </a:r>
          </a:p>
        </p:txBody>
      </p:sp>
    </p:spTree>
  </p:cSld>
  <p:clrMapOvr>
    <a:masterClrMapping/>
  </p:clrMapOvr>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0D1386-6F6C-4FD5-BF1F-07BFF71D26BE}"/>
              </a:ext>
            </a:extLst>
          </p:cNvPr>
          <p:cNvSpPr>
            <a:spLocks noGrp="1"/>
          </p:cNvSpPr>
          <p:nvPr>
            <p:ph type="title"/>
          </p:nvPr>
        </p:nvSpPr>
        <p:spPr/>
        <p:txBody>
          <a:bodyPr/>
          <a:lstStyle/>
          <a:p>
            <a:r>
              <a:rPr lang="en-US"/>
              <a:t>Initial Contact…</a:t>
            </a:r>
          </a:p>
        </p:txBody>
      </p:sp>
      <p:sp>
        <p:nvSpPr>
          <p:cNvPr id="4" name="Content Placeholder 14">
            <a:extLst>
              <a:ext uri="{FF2B5EF4-FFF2-40B4-BE49-F238E27FC236}">
                <a16:creationId xmlns:a16="http://schemas.microsoft.com/office/drawing/2014/main" id="{AFFDDFA2-5FEE-4E1D-BDC1-3E9AB747D657}"/>
              </a:ext>
            </a:extLst>
          </p:cNvPr>
          <p:cNvSpPr>
            <a:spLocks noGrp="1"/>
          </p:cNvSpPr>
          <p:nvPr>
            <p:ph idx="1"/>
          </p:nvPr>
        </p:nvSpPr>
        <p:spPr>
          <a:xfrm>
            <a:off x="228600" y="1295400"/>
            <a:ext cx="8286750" cy="4805363"/>
          </a:xfrm>
        </p:spPr>
        <p:txBody>
          <a:bodyPr>
            <a:noAutofit/>
          </a:bodyPr>
          <a:lstStyle/>
          <a:p>
            <a:pPr marL="0" indent="0">
              <a:lnSpc>
                <a:spcPct val="120000"/>
              </a:lnSpc>
              <a:buClr>
                <a:schemeClr val="tx2"/>
              </a:buClr>
              <a:buSzPct val="70000"/>
              <a:buNone/>
            </a:pPr>
            <a:r>
              <a:rPr lang="en-US" sz="2000">
                <a:ln>
                  <a:solidFill>
                    <a:schemeClr val="bg1">
                      <a:lumMod val="75000"/>
                      <a:lumOff val="25000"/>
                      <a:alpha val="10000"/>
                    </a:schemeClr>
                  </a:solidFill>
                </a:ln>
                <a:latin typeface="Avenir" panose="02000503020000020003"/>
                <a:ea typeface="Tahoma" panose="020B0604030504040204" pitchFamily="34" charset="0"/>
                <a:cs typeface="Tahoma" panose="020B0604030504040204" pitchFamily="34" charset="0"/>
              </a:rPr>
              <a:t>This...</a:t>
            </a:r>
          </a:p>
          <a:p>
            <a:pPr marL="0" indent="0">
              <a:lnSpc>
                <a:spcPct val="120000"/>
              </a:lnSpc>
              <a:buClr>
                <a:schemeClr val="tx2"/>
              </a:buClr>
              <a:buSzPct val="70000"/>
              <a:buNone/>
            </a:pPr>
            <a:r>
              <a:rPr lang="en-US" sz="2000">
                <a:ln>
                  <a:solidFill>
                    <a:schemeClr val="bg1">
                      <a:lumMod val="75000"/>
                      <a:lumOff val="25000"/>
                      <a:alpha val="10000"/>
                    </a:schemeClr>
                  </a:solidFill>
                </a:ln>
                <a:latin typeface="Avenir" panose="02000503020000020003"/>
                <a:ea typeface="Tahoma" panose="020B0604030504040204" pitchFamily="34" charset="0"/>
                <a:cs typeface="Tahoma" panose="020B0604030504040204" pitchFamily="34" charset="0"/>
              </a:rPr>
              <a:t>Hello, my name is Joe, and I work for Happy Hearts Jobs. We are a supported employment provider and help people with disabilities gain meaningful and productive employment in the community. I was wondering if you have any openings?</a:t>
            </a:r>
          </a:p>
          <a:p>
            <a:pPr marL="0" indent="0">
              <a:lnSpc>
                <a:spcPct val="120000"/>
              </a:lnSpc>
              <a:buClr>
                <a:schemeClr val="tx2"/>
              </a:buClr>
              <a:buSzPct val="70000"/>
              <a:buNone/>
            </a:pPr>
            <a:endParaRPr lang="en-US" sz="2000">
              <a:ln>
                <a:solidFill>
                  <a:schemeClr val="bg1">
                    <a:lumMod val="75000"/>
                    <a:lumOff val="25000"/>
                    <a:alpha val="10000"/>
                  </a:schemeClr>
                </a:solidFill>
              </a:ln>
              <a:latin typeface="Avenir" panose="02000503020000020003"/>
              <a:ea typeface="Tahoma" panose="020B0604030504040204" pitchFamily="34" charset="0"/>
              <a:cs typeface="Tahoma" panose="020B0604030504040204" pitchFamily="34" charset="0"/>
            </a:endParaRPr>
          </a:p>
          <a:p>
            <a:pPr marL="0" indent="0">
              <a:lnSpc>
                <a:spcPct val="120000"/>
              </a:lnSpc>
              <a:buClr>
                <a:schemeClr val="tx2"/>
              </a:buClr>
              <a:buSzPct val="70000"/>
              <a:buNone/>
            </a:pPr>
            <a:r>
              <a:rPr lang="en-US" sz="2000">
                <a:ln>
                  <a:solidFill>
                    <a:schemeClr val="bg1">
                      <a:lumMod val="75000"/>
                      <a:lumOff val="25000"/>
                      <a:alpha val="10000"/>
                    </a:schemeClr>
                  </a:solidFill>
                </a:ln>
                <a:latin typeface="Avenir" panose="02000503020000020003"/>
                <a:ea typeface="Tahoma" panose="020B0604030504040204" pitchFamily="34" charset="0"/>
                <a:cs typeface="Tahoma" panose="020B0604030504040204" pitchFamily="34" charset="0"/>
              </a:rPr>
              <a:t>Or This….</a:t>
            </a:r>
          </a:p>
          <a:p>
            <a:pPr marL="0" indent="0">
              <a:lnSpc>
                <a:spcPct val="120000"/>
              </a:lnSpc>
              <a:buClr>
                <a:schemeClr val="tx2"/>
              </a:buClr>
              <a:buSzPct val="70000"/>
              <a:buNone/>
            </a:pPr>
            <a:r>
              <a:rPr lang="en-US" sz="2000">
                <a:ln>
                  <a:solidFill>
                    <a:schemeClr val="bg1">
                      <a:lumMod val="75000"/>
                      <a:lumOff val="25000"/>
                      <a:alpha val="10000"/>
                    </a:schemeClr>
                  </a:solidFill>
                </a:ln>
                <a:latin typeface="Avenir" panose="02000503020000020003"/>
                <a:ea typeface="Tahoma" panose="020B0604030504040204" pitchFamily="34" charset="0"/>
                <a:cs typeface="Tahoma" panose="020B0604030504040204" pitchFamily="34" charset="0"/>
              </a:rPr>
              <a:t>Hello, my name is Joe, and I work for Employment Solutions. We are an employment agency that provides area businesses with recruitment assistance and retention support. Much of our success comes from learning about our customer’s hiring needs and expectations. I would love to get 20 or 30 minutes of your time to learn more about your business…would you have some time next week to meet?</a:t>
            </a:r>
          </a:p>
          <a:p>
            <a:pPr marL="0" indent="0">
              <a:buNone/>
            </a:pPr>
            <a:endParaRPr lang="en-US" sz="600"/>
          </a:p>
        </p:txBody>
      </p:sp>
    </p:spTree>
    <p:extLst>
      <p:ext uri="{BB962C8B-B14F-4D97-AF65-F5344CB8AC3E}">
        <p14:creationId xmlns:p14="http://schemas.microsoft.com/office/powerpoint/2010/main" val="96022875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2022" y="183753"/>
            <a:ext cx="7886700" cy="1325563"/>
          </a:xfrm>
        </p:spPr>
        <p:txBody>
          <a:bodyPr/>
          <a:lstStyle/>
          <a:p>
            <a:r>
              <a:rPr lang="en-US">
                <a:effectLst/>
              </a:rPr>
              <a:t>Features &amp; Benefits &amp; USP</a:t>
            </a:r>
          </a:p>
        </p:txBody>
      </p:sp>
      <p:sp>
        <p:nvSpPr>
          <p:cNvPr id="3" name="Content Placeholder 2"/>
          <p:cNvSpPr>
            <a:spLocks noGrp="1"/>
          </p:cNvSpPr>
          <p:nvPr>
            <p:ph idx="1"/>
          </p:nvPr>
        </p:nvSpPr>
        <p:spPr>
          <a:xfrm>
            <a:off x="228600" y="1449001"/>
            <a:ext cx="7886700" cy="4351338"/>
          </a:xfrm>
        </p:spPr>
        <p:txBody>
          <a:bodyPr>
            <a:noAutofit/>
          </a:bodyPr>
          <a:lstStyle/>
          <a:p>
            <a:pPr marL="36900" indent="0">
              <a:buNone/>
            </a:pPr>
            <a:r>
              <a:rPr lang="en-US" sz="2400">
                <a:effectLst/>
              </a:rPr>
              <a:t>Feature: </a:t>
            </a:r>
          </a:p>
          <a:p>
            <a:pPr lvl="1"/>
            <a:r>
              <a:rPr lang="en-US" sz="2400" b="1">
                <a:effectLst/>
              </a:rPr>
              <a:t>Recruitment Assistance </a:t>
            </a:r>
          </a:p>
          <a:p>
            <a:pPr marL="36900" indent="0">
              <a:buNone/>
            </a:pPr>
            <a:r>
              <a:rPr lang="en-US" sz="2400">
                <a:effectLst/>
              </a:rPr>
              <a:t>Benefits: </a:t>
            </a:r>
          </a:p>
          <a:p>
            <a:pPr lvl="1"/>
            <a:r>
              <a:rPr lang="en-US" sz="2400">
                <a:effectLst/>
              </a:rPr>
              <a:t>We provide you assistance finding quality applicants </a:t>
            </a:r>
          </a:p>
          <a:p>
            <a:pPr lvl="1"/>
            <a:r>
              <a:rPr lang="en-US" sz="2400">
                <a:effectLst/>
              </a:rPr>
              <a:t>Reduce costs for recruiting and advertising </a:t>
            </a:r>
          </a:p>
          <a:p>
            <a:pPr lvl="1"/>
            <a:r>
              <a:rPr lang="en-US" sz="2400">
                <a:effectLst/>
              </a:rPr>
              <a:t>Our employment agency takes the time to learn about your company to understand your hiring needs and qualifications to help make the best possible job matches </a:t>
            </a:r>
          </a:p>
          <a:p>
            <a:pPr marL="36900" indent="0">
              <a:buNone/>
            </a:pPr>
            <a:r>
              <a:rPr lang="en-US" sz="2400">
                <a:effectLst/>
              </a:rPr>
              <a:t>Unique Selling Proposition: </a:t>
            </a:r>
          </a:p>
          <a:p>
            <a:pPr lvl="1"/>
            <a:r>
              <a:rPr lang="en-US" sz="2400">
                <a:effectLst/>
              </a:rPr>
              <a:t>Ultimately, knowing your needs and expectations paired with the extensive knowledge about our candidates helps take most of the guesswork out of hiring. </a:t>
            </a:r>
          </a:p>
        </p:txBody>
      </p:sp>
      <p:sp>
        <p:nvSpPr>
          <p:cNvPr id="5" name="Speech Bubble: Rectangle 4">
            <a:extLst>
              <a:ext uri="{FF2B5EF4-FFF2-40B4-BE49-F238E27FC236}">
                <a16:creationId xmlns:a16="http://schemas.microsoft.com/office/drawing/2014/main" id="{7B934651-2553-46CE-83F5-1F5090519DE4}"/>
              </a:ext>
              <a:ext uri="{C183D7F6-B498-43B3-948B-1728B52AA6E4}">
                <adec:decorative xmlns:adec="http://schemas.microsoft.com/office/drawing/2017/decorative" val="1"/>
              </a:ext>
            </a:extLst>
          </p:cNvPr>
          <p:cNvSpPr/>
          <p:nvPr/>
        </p:nvSpPr>
        <p:spPr>
          <a:xfrm>
            <a:off x="6290187" y="836400"/>
            <a:ext cx="2441791" cy="1295400"/>
          </a:xfrm>
          <a:prstGeom prst="wedge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F8A232A5-DF5B-4025-BFF2-D258F678F38F}"/>
              </a:ext>
            </a:extLst>
          </p:cNvPr>
          <p:cNvSpPr txBox="1"/>
          <p:nvPr/>
        </p:nvSpPr>
        <p:spPr>
          <a:xfrm>
            <a:off x="6453056" y="955318"/>
            <a:ext cx="2278922" cy="1107996"/>
          </a:xfrm>
          <a:prstGeom prst="rect">
            <a:avLst/>
          </a:prstGeom>
          <a:noFill/>
        </p:spPr>
        <p:txBody>
          <a:bodyPr wrap="square" rtlCol="0">
            <a:spAutoFit/>
          </a:bodyPr>
          <a:lstStyle/>
          <a:p>
            <a:r>
              <a:rPr lang="en-US" sz="2200">
                <a:latin typeface="Tahoma" panose="020B0604030504040204" pitchFamily="34" charset="0"/>
                <a:ea typeface="Tahoma" panose="020B0604030504040204" pitchFamily="34" charset="0"/>
                <a:cs typeface="Tahoma" panose="020B0604030504040204" pitchFamily="34" charset="0"/>
              </a:rPr>
              <a:t>Be prepared with information to share!</a:t>
            </a:r>
          </a:p>
        </p:txBody>
      </p:sp>
      <p:sp>
        <p:nvSpPr>
          <p:cNvPr id="4" name="Rectangle 3"/>
          <p:cNvSpPr/>
          <p:nvPr/>
        </p:nvSpPr>
        <p:spPr>
          <a:xfrm>
            <a:off x="4391686" y="6422823"/>
            <a:ext cx="3797001" cy="369332"/>
          </a:xfrm>
          <a:prstGeom prst="rect">
            <a:avLst/>
          </a:prstGeom>
        </p:spPr>
        <p:txBody>
          <a:bodyPr wrap="none">
            <a:spAutoFit/>
          </a:bodyPr>
          <a:lstStyle/>
          <a:p>
            <a:r>
              <a:rPr lang="en-US">
                <a:latin typeface="Tahoma" panose="020B0604030504040204" pitchFamily="34" charset="0"/>
                <a:ea typeface="Tahoma" panose="020B0604030504040204" pitchFamily="34" charset="0"/>
                <a:cs typeface="Tahoma" panose="020B0604030504040204" pitchFamily="34" charset="0"/>
              </a:rPr>
              <a:t>Derived from Employment Analytics</a:t>
            </a:r>
          </a:p>
        </p:txBody>
      </p:sp>
    </p:spTree>
    <p:extLst>
      <p:ext uri="{BB962C8B-B14F-4D97-AF65-F5344CB8AC3E}">
        <p14:creationId xmlns:p14="http://schemas.microsoft.com/office/powerpoint/2010/main" val="27996184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79838452-E9E7-40EC-A6AC-77836E7B608D}"/>
              </a:ext>
            </a:extLst>
          </p:cNvPr>
          <p:cNvSpPr>
            <a:spLocks noGrp="1"/>
          </p:cNvSpPr>
          <p:nvPr>
            <p:ph type="title"/>
          </p:nvPr>
        </p:nvSpPr>
        <p:spPr/>
        <p:txBody>
          <a:bodyPr/>
          <a:lstStyle/>
          <a:p>
            <a:r>
              <a:rPr lang="en-US"/>
              <a:t>Video 1</a:t>
            </a:r>
          </a:p>
        </p:txBody>
      </p:sp>
      <p:sp>
        <p:nvSpPr>
          <p:cNvPr id="2" name="TextBox 1">
            <a:extLst>
              <a:ext uri="{FF2B5EF4-FFF2-40B4-BE49-F238E27FC236}">
                <a16:creationId xmlns:a16="http://schemas.microsoft.com/office/drawing/2014/main" id="{FDA094F2-DF11-41FA-85EC-CB5E34232750}"/>
              </a:ext>
            </a:extLst>
          </p:cNvPr>
          <p:cNvSpPr txBox="1"/>
          <p:nvPr/>
        </p:nvSpPr>
        <p:spPr>
          <a:xfrm>
            <a:off x="76200" y="6211669"/>
            <a:ext cx="4876800" cy="646331"/>
          </a:xfrm>
          <a:prstGeom prst="rect">
            <a:avLst/>
          </a:prstGeom>
          <a:noFill/>
        </p:spPr>
        <p:txBody>
          <a:bodyPr wrap="square" rtlCol="0">
            <a:spAutoFit/>
          </a:bodyPr>
          <a:lstStyle/>
          <a:p>
            <a:r>
              <a:rPr lang="en-US" dirty="0">
                <a:latin typeface="Tahoma" panose="020B0604030504040204" pitchFamily="34" charset="0"/>
                <a:ea typeface="Tahoma" panose="020B0604030504040204" pitchFamily="34" charset="0"/>
                <a:cs typeface="Tahoma" panose="020B0604030504040204" pitchFamily="34" charset="0"/>
              </a:rPr>
              <a:t>Job Development  scenarios to critique, full video found at </a:t>
            </a:r>
            <a:r>
              <a:rPr lang="en-US" sz="1800" u="sng" dirty="0">
                <a:solidFill>
                  <a:srgbClr val="0563C1"/>
                </a:solidFill>
                <a:effectLst/>
                <a:latin typeface="Tahoma" panose="020B0604030504040204" pitchFamily="34" charset="0"/>
                <a:ea typeface="Tahoma" panose="020B0604030504040204" pitchFamily="34" charset="0"/>
                <a:cs typeface="Tahoma" panose="020B0604030504040204" pitchFamily="34" charset="0"/>
                <a:hlinkClick r:id="rId4"/>
              </a:rPr>
              <a:t>https://youtu.be/w0B8x4yEcDo</a:t>
            </a:r>
            <a:endParaRPr lang="en-US" dirty="0">
              <a:latin typeface="Tahoma" panose="020B0604030504040204" pitchFamily="34" charset="0"/>
              <a:ea typeface="Tahoma" panose="020B0604030504040204" pitchFamily="34" charset="0"/>
              <a:cs typeface="Tahoma" panose="020B0604030504040204" pitchFamily="34" charset="0"/>
            </a:endParaRPr>
          </a:p>
        </p:txBody>
      </p:sp>
      <p:pic>
        <p:nvPicPr>
          <p:cNvPr id="6" name="Online Media 5" title="Job Development">
            <a:hlinkClick r:id="" action="ppaction://media"/>
            <a:extLst>
              <a:ext uri="{FF2B5EF4-FFF2-40B4-BE49-F238E27FC236}">
                <a16:creationId xmlns:a16="http://schemas.microsoft.com/office/drawing/2014/main" id="{AF01CD62-DFFF-8470-CD3A-96521FF8FB0B}"/>
              </a:ext>
            </a:extLst>
          </p:cNvPr>
          <p:cNvPicPr>
            <a:picLocks noRot="1" noChangeAspect="1"/>
          </p:cNvPicPr>
          <p:nvPr>
            <a:videoFile r:link="rId1"/>
          </p:nvPr>
        </p:nvPicPr>
        <p:blipFill>
          <a:blip r:embed="rId5"/>
          <a:stretch>
            <a:fillRect/>
          </a:stretch>
        </p:blipFill>
        <p:spPr>
          <a:xfrm>
            <a:off x="0" y="0"/>
            <a:ext cx="8151962" cy="6113972"/>
          </a:xfrm>
          <a:prstGeom prst="rect">
            <a:avLst/>
          </a:prstGeom>
        </p:spPr>
      </p:pic>
    </p:spTree>
    <p:extLst>
      <p:ext uri="{BB962C8B-B14F-4D97-AF65-F5344CB8AC3E}">
        <p14:creationId xmlns:p14="http://schemas.microsoft.com/office/powerpoint/2010/main" val="3631421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descr="Was role expalined clearly by ES? How was connection made? Did employer get sense of what job seeker has to offer and why you've selected this employer? Do you want to learn more (as employer)?"/>
          <p:cNvSpPr/>
          <p:nvPr/>
        </p:nvSpPr>
        <p:spPr>
          <a:xfrm>
            <a:off x="762000" y="1606369"/>
            <a:ext cx="7772400" cy="4267200"/>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r>
              <a:rPr lang="en-US" sz="5400" dirty="0">
                <a:effectLst/>
              </a:rPr>
              <a:t>How did Galen do? (Part 1)</a:t>
            </a:r>
          </a:p>
        </p:txBody>
      </p:sp>
      <p:pic>
        <p:nvPicPr>
          <p:cNvPr id="86021" name="Picture 5" descr="Was role explained clearly by ES? How was connection made? Did employer get sense of what job seeker has to offer and why you've selected this employer? Do you want to learn more (as employer)?"/>
          <p:cNvPicPr>
            <a:picLocks noGrp="1" noChangeAspect="1" noChangeArrowheads="1"/>
          </p:cNvPicPr>
          <p:nvPr>
            <p:ph idx="1"/>
          </p:nvPr>
        </p:nvPicPr>
        <p:blipFill>
          <a:blip r:embed="rId3" cstate="email">
            <a:extLst>
              <a:ext uri="{28A0092B-C50C-407E-A947-70E740481C1C}">
                <a14:useLocalDpi xmlns:a14="http://schemas.microsoft.com/office/drawing/2010/main" val="0"/>
              </a:ext>
            </a:extLst>
          </a:blip>
          <a:stretch>
            <a:fillRect/>
          </a:stretch>
        </p:blipFill>
        <p:spPr>
          <a:xfrm>
            <a:off x="704144" y="1825625"/>
            <a:ext cx="7735712" cy="4351338"/>
          </a:xfrm>
          <a:noFill/>
          <a:ln/>
        </p:spPr>
      </p:pic>
      <p:sp>
        <p:nvSpPr>
          <p:cNvPr id="3" name="TextBox 2"/>
          <p:cNvSpPr txBox="1"/>
          <p:nvPr/>
        </p:nvSpPr>
        <p:spPr>
          <a:xfrm>
            <a:off x="1072533" y="5909101"/>
            <a:ext cx="7162800" cy="830997"/>
          </a:xfrm>
          <a:prstGeom prst="rect">
            <a:avLst/>
          </a:prstGeom>
          <a:noFill/>
        </p:spPr>
        <p:txBody>
          <a:bodyPr wrap="square" rtlCol="0">
            <a:spAutoFit/>
          </a:bodyPr>
          <a:lstStyle/>
          <a:p>
            <a:pPr algn="ctr"/>
            <a:r>
              <a:rPr lang="en-US" sz="2400">
                <a:solidFill>
                  <a:schemeClr val="tx2"/>
                </a:solidFill>
                <a:latin typeface="Tahoma" panose="020B0604030504040204" pitchFamily="34" charset="0"/>
                <a:ea typeface="Tahoma" panose="020B0604030504040204" pitchFamily="34" charset="0"/>
                <a:cs typeface="Tahoma" panose="020B0604030504040204" pitchFamily="34" charset="0"/>
              </a:rPr>
              <a:t>What things would you not do that Galen did, and why would you not do these things?</a:t>
            </a:r>
          </a:p>
        </p:txBody>
      </p:sp>
    </p:spTree>
    <p:extLst>
      <p:ext uri="{BB962C8B-B14F-4D97-AF65-F5344CB8AC3E}">
        <p14:creationId xmlns:p14="http://schemas.microsoft.com/office/powerpoint/2010/main" val="170438353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29267D74-C138-4BF0-ADB0-765B9A2255E7}"/>
              </a:ext>
            </a:extLst>
          </p:cNvPr>
          <p:cNvSpPr>
            <a:spLocks noGrp="1"/>
          </p:cNvSpPr>
          <p:nvPr>
            <p:ph type="title"/>
          </p:nvPr>
        </p:nvSpPr>
        <p:spPr>
          <a:xfrm>
            <a:off x="-228600" y="-1154113"/>
            <a:ext cx="7886700" cy="1325563"/>
          </a:xfrm>
        </p:spPr>
        <p:txBody>
          <a:bodyPr/>
          <a:lstStyle/>
          <a:p>
            <a:r>
              <a:rPr lang="en-US"/>
              <a:t>Video 2</a:t>
            </a:r>
          </a:p>
        </p:txBody>
      </p:sp>
      <p:pic>
        <p:nvPicPr>
          <p:cNvPr id="2" name="Online Media 1" title="SETP - Dartmouth Galen Clip - Part 2">
            <a:hlinkClick r:id="" action="ppaction://media"/>
            <a:extLst>
              <a:ext uri="{FF2B5EF4-FFF2-40B4-BE49-F238E27FC236}">
                <a16:creationId xmlns:a16="http://schemas.microsoft.com/office/drawing/2014/main" id="{6BCE0CAB-6912-1502-6ACD-274EE53054E5}"/>
              </a:ext>
            </a:extLst>
          </p:cNvPr>
          <p:cNvPicPr>
            <a:picLocks noRot="1" noChangeAspect="1"/>
          </p:cNvPicPr>
          <p:nvPr>
            <a:videoFile r:link="rId1"/>
          </p:nvPr>
        </p:nvPicPr>
        <p:blipFill>
          <a:blip r:embed="rId4"/>
          <a:stretch>
            <a:fillRect/>
          </a:stretch>
        </p:blipFill>
        <p:spPr>
          <a:xfrm>
            <a:off x="0" y="0"/>
            <a:ext cx="8143336" cy="6107502"/>
          </a:xfrm>
          <a:prstGeom prst="rect">
            <a:avLst/>
          </a:prstGeom>
        </p:spPr>
      </p:pic>
    </p:spTree>
    <p:extLst>
      <p:ext uri="{BB962C8B-B14F-4D97-AF65-F5344CB8AC3E}">
        <p14:creationId xmlns:p14="http://schemas.microsoft.com/office/powerpoint/2010/main" val="521789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descr="Was role expalined clearly by ES? How was connection made? Did employer get sense of what job seeker has to offer and why you've selected this employer? Do you want to learn more (as employer)?"/>
          <p:cNvSpPr/>
          <p:nvPr/>
        </p:nvSpPr>
        <p:spPr>
          <a:xfrm>
            <a:off x="762000" y="1606369"/>
            <a:ext cx="7772400" cy="4267200"/>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r>
              <a:rPr lang="en-US" sz="5400" dirty="0">
                <a:effectLst/>
              </a:rPr>
              <a:t>How did Galen do? (Part 2)</a:t>
            </a:r>
          </a:p>
        </p:txBody>
      </p:sp>
      <p:pic>
        <p:nvPicPr>
          <p:cNvPr id="86021" name="Picture 5" descr="Was role explained clearly by ES? How was connection made? Did employer get sense of what job seeker has to offer and why you've selected this employer? Do you want to learn more (as employer)?"/>
          <p:cNvPicPr>
            <a:picLocks noGrp="1" noChangeAspect="1" noChangeArrowheads="1"/>
          </p:cNvPicPr>
          <p:nvPr>
            <p:ph idx="1"/>
          </p:nvPr>
        </p:nvPicPr>
        <p:blipFill>
          <a:blip r:embed="rId3" cstate="email">
            <a:extLst>
              <a:ext uri="{28A0092B-C50C-407E-A947-70E740481C1C}">
                <a14:useLocalDpi xmlns:a14="http://schemas.microsoft.com/office/drawing/2010/main" val="0"/>
              </a:ext>
            </a:extLst>
          </a:blip>
          <a:stretch>
            <a:fillRect/>
          </a:stretch>
        </p:blipFill>
        <p:spPr>
          <a:xfrm>
            <a:off x="704144" y="1825625"/>
            <a:ext cx="7735712" cy="4351338"/>
          </a:xfrm>
          <a:noFill/>
          <a:ln/>
        </p:spPr>
      </p:pic>
      <p:sp>
        <p:nvSpPr>
          <p:cNvPr id="3" name="TextBox 2"/>
          <p:cNvSpPr txBox="1"/>
          <p:nvPr/>
        </p:nvSpPr>
        <p:spPr>
          <a:xfrm>
            <a:off x="1072533" y="5909101"/>
            <a:ext cx="7162800" cy="830997"/>
          </a:xfrm>
          <a:prstGeom prst="rect">
            <a:avLst/>
          </a:prstGeom>
          <a:noFill/>
        </p:spPr>
        <p:txBody>
          <a:bodyPr wrap="square" rtlCol="0">
            <a:spAutoFit/>
          </a:bodyPr>
          <a:lstStyle/>
          <a:p>
            <a:pPr algn="ctr"/>
            <a:r>
              <a:rPr lang="en-US" sz="2400">
                <a:solidFill>
                  <a:schemeClr val="tx2"/>
                </a:solidFill>
                <a:latin typeface="Tahoma" panose="020B0604030504040204" pitchFamily="34" charset="0"/>
                <a:ea typeface="Tahoma" panose="020B0604030504040204" pitchFamily="34" charset="0"/>
                <a:cs typeface="Tahoma" panose="020B0604030504040204" pitchFamily="34" charset="0"/>
              </a:rPr>
              <a:t>What things would you not do that Galen did, and why would you not do these things?</a:t>
            </a:r>
          </a:p>
        </p:txBody>
      </p:sp>
    </p:spTree>
    <p:extLst>
      <p:ext uri="{BB962C8B-B14F-4D97-AF65-F5344CB8AC3E}">
        <p14:creationId xmlns:p14="http://schemas.microsoft.com/office/powerpoint/2010/main" val="390314411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effectLst/>
              </a:rPr>
              <a:t>And if you are not going in with someone…</a:t>
            </a:r>
          </a:p>
        </p:txBody>
      </p:sp>
      <p:sp>
        <p:nvSpPr>
          <p:cNvPr id="3" name="Content Placeholder 2"/>
          <p:cNvSpPr>
            <a:spLocks noGrp="1"/>
          </p:cNvSpPr>
          <p:nvPr>
            <p:ph idx="1"/>
          </p:nvPr>
        </p:nvSpPr>
        <p:spPr/>
        <p:txBody>
          <a:bodyPr>
            <a:normAutofit/>
          </a:bodyPr>
          <a:lstStyle/>
          <a:p>
            <a:r>
              <a:rPr lang="en-US" sz="2600">
                <a:effectLst/>
              </a:rPr>
              <a:t>Help Job Seeker prepare to ask the questions discussed previously</a:t>
            </a:r>
          </a:p>
          <a:p>
            <a:r>
              <a:rPr lang="en-US" sz="2600">
                <a:effectLst/>
              </a:rPr>
              <a:t>Know how the business accepts applications</a:t>
            </a:r>
          </a:p>
          <a:p>
            <a:r>
              <a:rPr lang="en-US" sz="2600">
                <a:effectLst/>
              </a:rPr>
              <a:t>Learn what you can about the business to help them prepare (personality, culture – check online, look at their social media, etc.)</a:t>
            </a:r>
          </a:p>
          <a:p>
            <a:r>
              <a:rPr lang="en-US" sz="2600">
                <a:effectLst/>
              </a:rPr>
              <a:t>Remember – If YOU do an informational interview, you can gain lots of info to share with the job seeker </a:t>
            </a:r>
            <a:r>
              <a:rPr lang="en-US" sz="2600" i="1">
                <a:effectLst/>
              </a:rPr>
              <a:t>even if  </a:t>
            </a:r>
            <a:r>
              <a:rPr lang="en-US" sz="2600">
                <a:effectLst/>
              </a:rPr>
              <a:t>they will NEVER disclose they know you</a:t>
            </a:r>
          </a:p>
          <a:p>
            <a:endParaRPr lang="en-US">
              <a:effectLst/>
            </a:endParaRPr>
          </a:p>
        </p:txBody>
      </p:sp>
    </p:spTree>
    <p:extLst>
      <p:ext uri="{BB962C8B-B14F-4D97-AF65-F5344CB8AC3E}">
        <p14:creationId xmlns:p14="http://schemas.microsoft.com/office/powerpoint/2010/main" val="187232963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3DC22101-C7FA-4937-9370-F67C35C35773}"/>
              </a:ext>
            </a:extLst>
          </p:cNvPr>
          <p:cNvSpPr>
            <a:spLocks noGrp="1"/>
          </p:cNvSpPr>
          <p:nvPr>
            <p:ph type="title"/>
          </p:nvPr>
        </p:nvSpPr>
        <p:spPr>
          <a:xfrm>
            <a:off x="914400" y="-981870"/>
            <a:ext cx="7886700" cy="1325563"/>
          </a:xfrm>
        </p:spPr>
        <p:txBody>
          <a:bodyPr/>
          <a:lstStyle/>
          <a:p>
            <a:r>
              <a:rPr lang="en-US"/>
              <a:t>JD documentation</a:t>
            </a:r>
          </a:p>
        </p:txBody>
      </p:sp>
      <p:sp>
        <p:nvSpPr>
          <p:cNvPr id="411649" name="Rectangle 1"/>
          <p:cNvSpPr>
            <a:spLocks/>
          </p:cNvSpPr>
          <p:nvPr/>
        </p:nvSpPr>
        <p:spPr bwMode="auto">
          <a:xfrm>
            <a:off x="1257573" y="2825750"/>
            <a:ext cx="6628854" cy="120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p>
            <a:pPr algn="ctr"/>
            <a:r>
              <a:rPr lang="en-US" sz="4000">
                <a:latin typeface="Tahoma" panose="020B0604030504040204" pitchFamily="34" charset="0"/>
                <a:ea typeface="Tahoma" panose="020B0604030504040204" pitchFamily="34" charset="0"/>
                <a:cs typeface="Tahoma" panose="020B0604030504040204" pitchFamily="34" charset="0"/>
                <a:sym typeface="Copperplate" charset="0"/>
              </a:rPr>
              <a:t>Documentation of </a:t>
            </a:r>
            <a:br>
              <a:rPr lang="en-US" sz="4000">
                <a:latin typeface="Tahoma" panose="020B0604030504040204" pitchFamily="34" charset="0"/>
                <a:ea typeface="Tahoma" panose="020B0604030504040204" pitchFamily="34" charset="0"/>
                <a:cs typeface="Tahoma" panose="020B0604030504040204" pitchFamily="34" charset="0"/>
                <a:sym typeface="ＭＳ Ｐゴシック" charset="0"/>
              </a:rPr>
            </a:br>
            <a:r>
              <a:rPr lang="en-US" sz="4000">
                <a:latin typeface="Tahoma" panose="020B0604030504040204" pitchFamily="34" charset="0"/>
                <a:ea typeface="Tahoma" panose="020B0604030504040204" pitchFamily="34" charset="0"/>
                <a:cs typeface="Tahoma" panose="020B0604030504040204" pitchFamily="34" charset="0"/>
                <a:sym typeface="Copperplate" charset="0"/>
              </a:rPr>
              <a:t>Job Development Activities</a:t>
            </a:r>
          </a:p>
        </p:txBody>
      </p:sp>
    </p:spTree>
    <p:extLst>
      <p:ext uri="{BB962C8B-B14F-4D97-AF65-F5344CB8AC3E}">
        <p14:creationId xmlns:p14="http://schemas.microsoft.com/office/powerpoint/2010/main" val="943890635"/>
      </p:ext>
    </p:extLst>
  </p:cSld>
  <p:clrMapOvr>
    <a:masterClrMapping/>
  </p:clrMapOvr>
  <p:transition spd="med">
    <p:dissolv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E0FFD-273E-4789-8E9A-C3D94A29C903}"/>
              </a:ext>
            </a:extLst>
          </p:cNvPr>
          <p:cNvSpPr>
            <a:spLocks noGrp="1"/>
          </p:cNvSpPr>
          <p:nvPr>
            <p:ph type="title"/>
          </p:nvPr>
        </p:nvSpPr>
        <p:spPr/>
        <p:txBody>
          <a:bodyPr vert="horz" lIns="91440" tIns="45720" rIns="91440" bIns="45720" rtlCol="0" anchor="ctr">
            <a:normAutofit fontScale="90000"/>
          </a:bodyPr>
          <a:lstStyle/>
          <a:p>
            <a:r>
              <a:rPr lang="en-US" sz="5700">
                <a:solidFill>
                  <a:schemeClr val="tx2"/>
                </a:solidFill>
                <a:effectLst/>
              </a:rPr>
              <a:t>I just don’t know that they can…</a:t>
            </a:r>
          </a:p>
        </p:txBody>
      </p:sp>
      <p:pic>
        <p:nvPicPr>
          <p:cNvPr id="4" name="Picture 3" descr="Employment First Kentucky.">
            <a:extLst>
              <a:ext uri="{FF2B5EF4-FFF2-40B4-BE49-F238E27FC236}">
                <a16:creationId xmlns:a16="http://schemas.microsoft.com/office/drawing/2014/main" id="{0C923480-3090-4403-BBBA-06CC3396142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96758" y="2501660"/>
            <a:ext cx="3160192" cy="1689340"/>
          </a:xfrm>
          <a:prstGeom prst="rect">
            <a:avLst/>
          </a:prstGeom>
        </p:spPr>
      </p:pic>
    </p:spTree>
    <p:extLst>
      <p:ext uri="{BB962C8B-B14F-4D97-AF65-F5344CB8AC3E}">
        <p14:creationId xmlns:p14="http://schemas.microsoft.com/office/powerpoint/2010/main" val="1043350446"/>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normAutofit/>
          </a:bodyPr>
          <a:lstStyle/>
          <a:p>
            <a:pPr algn="ctr" eaLnBrk="1" hangingPunct="1"/>
            <a:r>
              <a:rPr lang="en-US" sz="4000" dirty="0">
                <a:effectLst/>
              </a:rPr>
              <a:t>Documentation of </a:t>
            </a:r>
            <a:br>
              <a:rPr lang="en-US" sz="4000" dirty="0">
                <a:effectLst/>
              </a:rPr>
            </a:br>
            <a:r>
              <a:rPr lang="en-US" sz="4000" dirty="0">
                <a:effectLst/>
              </a:rPr>
              <a:t>Job Development Activities (Part 1)</a:t>
            </a:r>
          </a:p>
        </p:txBody>
      </p:sp>
      <p:sp>
        <p:nvSpPr>
          <p:cNvPr id="55299" name="Rectangle 4"/>
          <p:cNvSpPr>
            <a:spLocks noGrp="1" noChangeArrowheads="1"/>
          </p:cNvSpPr>
          <p:nvPr>
            <p:ph idx="1"/>
          </p:nvPr>
        </p:nvSpPr>
        <p:spPr>
          <a:xfrm>
            <a:off x="304800" y="1981200"/>
            <a:ext cx="7886700" cy="4351338"/>
          </a:xfrm>
          <a:noFill/>
        </p:spPr>
        <p:txBody>
          <a:bodyPr>
            <a:normAutofit fontScale="85000" lnSpcReduction="20000"/>
          </a:bodyPr>
          <a:lstStyle/>
          <a:p>
            <a:pPr marL="533400" indent="-533400" eaLnBrk="1" hangingPunct="1">
              <a:lnSpc>
                <a:spcPct val="118000"/>
              </a:lnSpc>
              <a:spcAft>
                <a:spcPts val="600"/>
              </a:spcAft>
            </a:pPr>
            <a:r>
              <a:rPr lang="en-US" sz="2800">
                <a:effectLst/>
              </a:rPr>
              <a:t>After OVR approval of the PCEP/Career profile you will receive authorization to begin the Job Development Process.</a:t>
            </a:r>
          </a:p>
          <a:p>
            <a:pPr marL="533400" indent="-533400" eaLnBrk="1" hangingPunct="1">
              <a:lnSpc>
                <a:spcPct val="118000"/>
              </a:lnSpc>
              <a:spcAft>
                <a:spcPts val="600"/>
              </a:spcAft>
            </a:pPr>
            <a:r>
              <a:rPr lang="en-US" sz="2800">
                <a:effectLst/>
              </a:rPr>
              <a:t>Document each activity/meeting with </a:t>
            </a:r>
            <a:r>
              <a:rPr lang="ja-JP" altLang="en-US" sz="2800">
                <a:effectLst/>
              </a:rPr>
              <a:t>“</a:t>
            </a:r>
            <a:r>
              <a:rPr lang="en-US" sz="2800">
                <a:effectLst/>
              </a:rPr>
              <a:t>Job Development Notes.</a:t>
            </a:r>
            <a:r>
              <a:rPr lang="ja-JP" altLang="en-US" sz="2800">
                <a:effectLst/>
              </a:rPr>
              <a:t>”</a:t>
            </a:r>
            <a:endParaRPr lang="en-US" sz="2800">
              <a:effectLst/>
            </a:endParaRPr>
          </a:p>
          <a:p>
            <a:pPr marL="533400" indent="-533400" eaLnBrk="1" hangingPunct="1">
              <a:lnSpc>
                <a:spcPct val="118000"/>
              </a:lnSpc>
              <a:spcAft>
                <a:spcPts val="600"/>
              </a:spcAft>
            </a:pPr>
            <a:r>
              <a:rPr lang="en-US" sz="2800">
                <a:effectLst/>
              </a:rPr>
              <a:t>Remember!  These activities should come from the PCEP/Career Profile-Job Search Form.  Now that you know the individual</a:t>
            </a:r>
            <a:r>
              <a:rPr lang="ja-JP" altLang="en-US" sz="2800">
                <a:effectLst/>
              </a:rPr>
              <a:t>’</a:t>
            </a:r>
            <a:r>
              <a:rPr lang="en-US" sz="2800">
                <a:effectLst/>
              </a:rPr>
              <a:t>s interests and skills, you can really delve into specific employment opportunities. Your initial contact list can come from the Job Search Bracket.</a:t>
            </a:r>
          </a:p>
          <a:p>
            <a:pPr marL="533400" indent="-533400" eaLnBrk="1" hangingPunct="1">
              <a:lnSpc>
                <a:spcPct val="118000"/>
              </a:lnSpc>
              <a:buFont typeface="Wingdings" charset="0"/>
              <a:buNone/>
            </a:pPr>
            <a:endParaRPr lang="en-US" sz="2600">
              <a:effectLst/>
            </a:endParaRPr>
          </a:p>
        </p:txBody>
      </p:sp>
    </p:spTree>
    <p:extLst>
      <p:ext uri="{BB962C8B-B14F-4D97-AF65-F5344CB8AC3E}">
        <p14:creationId xmlns:p14="http://schemas.microsoft.com/office/powerpoint/2010/main" val="3751760456"/>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normAutofit/>
          </a:bodyPr>
          <a:lstStyle/>
          <a:p>
            <a:pPr algn="ctr" eaLnBrk="1" hangingPunct="1"/>
            <a:r>
              <a:rPr lang="en-US" sz="4000" dirty="0">
                <a:effectLst/>
              </a:rPr>
              <a:t>Documentation of </a:t>
            </a:r>
            <a:br>
              <a:rPr lang="en-US" sz="4000" dirty="0">
                <a:effectLst/>
              </a:rPr>
            </a:br>
            <a:r>
              <a:rPr lang="en-US" sz="4000" dirty="0">
                <a:effectLst/>
              </a:rPr>
              <a:t>Job Development Activities (Part 2)</a:t>
            </a:r>
          </a:p>
        </p:txBody>
      </p:sp>
      <p:sp>
        <p:nvSpPr>
          <p:cNvPr id="2" name="Content Placeholder 1"/>
          <p:cNvSpPr>
            <a:spLocks noGrp="1"/>
          </p:cNvSpPr>
          <p:nvPr>
            <p:ph idx="1"/>
          </p:nvPr>
        </p:nvSpPr>
        <p:spPr/>
        <p:txBody>
          <a:bodyPr>
            <a:normAutofit/>
          </a:bodyPr>
          <a:lstStyle/>
          <a:p>
            <a:r>
              <a:rPr lang="en-US">
                <a:effectLst/>
              </a:rPr>
              <a:t>Complete one note per activity.</a:t>
            </a:r>
          </a:p>
          <a:p>
            <a:r>
              <a:rPr lang="en-US"/>
              <a:t>Billable hours include time spent with or directly on behalf of the consumer</a:t>
            </a:r>
            <a:endParaRPr lang="en-US">
              <a:effectLst/>
            </a:endParaRPr>
          </a:p>
          <a:p>
            <a:r>
              <a:rPr lang="en-US">
                <a:effectLst/>
              </a:rPr>
              <a:t>Submit all notes to your OVR Counselor at the end of each month.</a:t>
            </a:r>
          </a:p>
          <a:p>
            <a:r>
              <a:rPr lang="en-US">
                <a:effectLst/>
              </a:rPr>
              <a:t>Must be turned in monthly – even if no contact was made.  Create a note of attempts to contact, etc.</a:t>
            </a:r>
          </a:p>
          <a:p>
            <a:r>
              <a:rPr lang="en-US">
                <a:effectLst/>
              </a:rPr>
              <a:t>These notes reflect what you are doing to find a job that fits what you have learned about the individual.</a:t>
            </a:r>
          </a:p>
          <a:p>
            <a:endParaRPr lang="en-US">
              <a:effectLst/>
            </a:endParaRPr>
          </a:p>
          <a:p>
            <a:endParaRPr lang="en-US">
              <a:effectLst/>
            </a:endParaRPr>
          </a:p>
          <a:p>
            <a:pPr marL="36900" indent="0">
              <a:buNone/>
            </a:pPr>
            <a:endParaRPr lang="en-US">
              <a:effectLst/>
            </a:endParaRPr>
          </a:p>
        </p:txBody>
      </p:sp>
    </p:spTree>
    <p:extLst>
      <p:ext uri="{BB962C8B-B14F-4D97-AF65-F5344CB8AC3E}">
        <p14:creationId xmlns:p14="http://schemas.microsoft.com/office/powerpoint/2010/main" val="1041436453"/>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nchor="ctr">
            <a:noAutofit/>
          </a:bodyPr>
          <a:lstStyle/>
          <a:p>
            <a:pPr algn="ctr" eaLnBrk="1" hangingPunct="1"/>
            <a:r>
              <a:rPr lang="en-US" sz="3600" dirty="0">
                <a:effectLst/>
                <a:cs typeface="ＭＳ Ｐゴシック" charset="0"/>
              </a:rPr>
              <a:t>Documentation of </a:t>
            </a:r>
            <a:br>
              <a:rPr lang="en-US" sz="3600" dirty="0">
                <a:effectLst/>
                <a:cs typeface="ＭＳ Ｐゴシック" charset="0"/>
              </a:rPr>
            </a:br>
            <a:r>
              <a:rPr lang="en-US" sz="3600" dirty="0">
                <a:effectLst/>
                <a:cs typeface="ＭＳ Ｐゴシック" charset="0"/>
              </a:rPr>
              <a:t>Job Development Activities (Part 3)</a:t>
            </a:r>
          </a:p>
        </p:txBody>
      </p:sp>
      <p:sp>
        <p:nvSpPr>
          <p:cNvPr id="57347" name="Rectangle 3"/>
          <p:cNvSpPr>
            <a:spLocks noGrp="1" noChangeArrowheads="1"/>
          </p:cNvSpPr>
          <p:nvPr>
            <p:ph idx="1"/>
          </p:nvPr>
        </p:nvSpPr>
        <p:spPr>
          <a:xfrm>
            <a:off x="228600" y="1524000"/>
            <a:ext cx="8286750" cy="5334000"/>
          </a:xfrm>
        </p:spPr>
        <p:txBody>
          <a:bodyPr>
            <a:normAutofit fontScale="92500" lnSpcReduction="20000"/>
          </a:bodyPr>
          <a:lstStyle/>
          <a:p>
            <a:pPr marL="609600" indent="-609600" eaLnBrk="1" hangingPunct="1">
              <a:lnSpc>
                <a:spcPct val="80000"/>
              </a:lnSpc>
              <a:buFontTx/>
              <a:buNone/>
            </a:pPr>
            <a:r>
              <a:rPr lang="en-US" sz="2900">
                <a:effectLst/>
                <a:cs typeface="ＭＳ Ｐゴシック" charset="0"/>
              </a:rPr>
              <a:t>Basic Information: </a:t>
            </a:r>
          </a:p>
          <a:p>
            <a:pPr marL="609600" indent="-609600" eaLnBrk="1" hangingPunct="1">
              <a:lnSpc>
                <a:spcPct val="80000"/>
              </a:lnSpc>
              <a:buFontTx/>
              <a:buNone/>
            </a:pPr>
            <a:endParaRPr lang="en-US" sz="2900">
              <a:effectLst/>
              <a:cs typeface="ＭＳ Ｐゴシック" charset="0"/>
            </a:endParaRPr>
          </a:p>
          <a:p>
            <a:pPr marL="609600" indent="-609600" eaLnBrk="1" hangingPunct="1">
              <a:lnSpc>
                <a:spcPct val="80000"/>
              </a:lnSpc>
              <a:buFontTx/>
              <a:buNone/>
            </a:pPr>
            <a:r>
              <a:rPr lang="en-US" sz="2900">
                <a:effectLst/>
                <a:cs typeface="ＭＳ Ｐゴシック" charset="0"/>
              </a:rPr>
              <a:t>Vocational Goal:</a:t>
            </a:r>
          </a:p>
          <a:p>
            <a:pPr marL="609600" indent="-609600" eaLnBrk="1" hangingPunct="1">
              <a:lnSpc>
                <a:spcPct val="80000"/>
              </a:lnSpc>
              <a:buFontTx/>
              <a:buNone/>
            </a:pPr>
            <a:endParaRPr lang="en-US" sz="2900">
              <a:effectLst/>
              <a:cs typeface="ＭＳ Ｐゴシック" charset="0"/>
            </a:endParaRPr>
          </a:p>
          <a:p>
            <a:pPr marL="609600" indent="-609600" eaLnBrk="1" hangingPunct="1">
              <a:lnSpc>
                <a:spcPct val="80000"/>
              </a:lnSpc>
              <a:buFontTx/>
              <a:buNone/>
            </a:pPr>
            <a:r>
              <a:rPr lang="en-US" sz="2900">
                <a:effectLst/>
                <a:cs typeface="ＭＳ Ｐゴシック" charset="0"/>
              </a:rPr>
              <a:t>Job Development Activity:</a:t>
            </a:r>
          </a:p>
          <a:p>
            <a:pPr marL="609600" indent="-609600" eaLnBrk="1" hangingPunct="1">
              <a:lnSpc>
                <a:spcPct val="80000"/>
              </a:lnSpc>
              <a:buFontTx/>
              <a:buNone/>
            </a:pPr>
            <a:endParaRPr lang="en-US" sz="2900">
              <a:effectLst/>
              <a:cs typeface="ＭＳ Ｐゴシック" charset="0"/>
            </a:endParaRPr>
          </a:p>
          <a:p>
            <a:pPr marL="609600" indent="-609600" eaLnBrk="1" hangingPunct="1">
              <a:lnSpc>
                <a:spcPct val="80000"/>
              </a:lnSpc>
              <a:buFontTx/>
              <a:buNone/>
            </a:pPr>
            <a:r>
              <a:rPr lang="en-US" sz="2900">
                <a:effectLst/>
                <a:cs typeface="ＭＳ Ｐゴシック" charset="0"/>
              </a:rPr>
              <a:t>Results:</a:t>
            </a:r>
          </a:p>
          <a:p>
            <a:pPr marL="609600" indent="-609600" eaLnBrk="1" hangingPunct="1">
              <a:lnSpc>
                <a:spcPct val="80000"/>
              </a:lnSpc>
              <a:buFontTx/>
              <a:buNone/>
            </a:pPr>
            <a:endParaRPr lang="en-US" sz="2900">
              <a:effectLst/>
              <a:cs typeface="ＭＳ Ｐゴシック" charset="0"/>
            </a:endParaRPr>
          </a:p>
          <a:p>
            <a:pPr marL="609600" indent="-609600" eaLnBrk="1" hangingPunct="1">
              <a:lnSpc>
                <a:spcPct val="80000"/>
              </a:lnSpc>
              <a:buFontTx/>
              <a:buNone/>
            </a:pPr>
            <a:r>
              <a:rPr lang="en-US" sz="2900">
                <a:effectLst/>
                <a:cs typeface="ＭＳ Ｐゴシック" charset="0"/>
              </a:rPr>
              <a:t>Does this activity end with securing employment?</a:t>
            </a:r>
          </a:p>
          <a:p>
            <a:pPr marL="609600" indent="-609600" eaLnBrk="1" hangingPunct="1">
              <a:lnSpc>
                <a:spcPct val="80000"/>
              </a:lnSpc>
              <a:buFontTx/>
              <a:buNone/>
            </a:pPr>
            <a:r>
              <a:rPr lang="en-US" sz="2900">
                <a:effectLst/>
                <a:cs typeface="ＭＳ Ｐゴシック" charset="0"/>
              </a:rPr>
              <a:t>Is the individual still satisfied with their vocational goal?</a:t>
            </a:r>
          </a:p>
          <a:p>
            <a:pPr marL="609600" indent="-609600" eaLnBrk="1" hangingPunct="1">
              <a:lnSpc>
                <a:spcPct val="80000"/>
              </a:lnSpc>
              <a:buFontTx/>
              <a:buNone/>
            </a:pPr>
            <a:r>
              <a:rPr lang="en-US" sz="2900">
                <a:effectLst/>
                <a:cs typeface="ＭＳ Ｐゴシック" charset="0"/>
              </a:rPr>
              <a:t>Does the vocational goal need to be amended &amp; if so</a:t>
            </a:r>
            <a:r>
              <a:rPr lang="en-US" sz="2900">
                <a:cs typeface="ＭＳ Ｐゴシック" charset="0"/>
              </a:rPr>
              <a:t> </a:t>
            </a:r>
            <a:r>
              <a:rPr lang="en-US" sz="2900">
                <a:effectLst/>
                <a:cs typeface="ＭＳ Ｐゴシック" charset="0"/>
              </a:rPr>
              <a:t>why? </a:t>
            </a:r>
          </a:p>
          <a:p>
            <a:pPr marL="609600" indent="-609600" eaLnBrk="1" hangingPunct="1">
              <a:lnSpc>
                <a:spcPct val="80000"/>
              </a:lnSpc>
              <a:buFontTx/>
              <a:buNone/>
            </a:pPr>
            <a:r>
              <a:rPr lang="en-US" sz="2900">
                <a:effectLst/>
                <a:cs typeface="ＭＳ Ｐゴシック" charset="0"/>
              </a:rPr>
              <a:t>	</a:t>
            </a:r>
          </a:p>
          <a:p>
            <a:pPr marL="609600" indent="-609600" eaLnBrk="1" hangingPunct="1">
              <a:lnSpc>
                <a:spcPct val="80000"/>
              </a:lnSpc>
              <a:buFontTx/>
              <a:buNone/>
            </a:pPr>
            <a:r>
              <a:rPr lang="en-US" sz="2900">
                <a:effectLst/>
                <a:cs typeface="ＭＳ Ｐゴシック" charset="0"/>
              </a:rPr>
              <a:t>Next Steps:</a:t>
            </a:r>
            <a:br>
              <a:rPr lang="en-US" sz="2900">
                <a:effectLst/>
                <a:cs typeface="ＭＳ Ｐゴシック" charset="0"/>
              </a:rPr>
            </a:br>
            <a:endParaRPr lang="en-US" sz="2900">
              <a:effectLst/>
              <a:cs typeface="ＭＳ Ｐゴシック" charset="0"/>
            </a:endParaRPr>
          </a:p>
        </p:txBody>
      </p:sp>
    </p:spTree>
    <p:extLst>
      <p:ext uri="{BB962C8B-B14F-4D97-AF65-F5344CB8AC3E}">
        <p14:creationId xmlns:p14="http://schemas.microsoft.com/office/powerpoint/2010/main" val="312454336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effectLst/>
              </a:rPr>
              <a:t>Vocational Goal</a:t>
            </a:r>
          </a:p>
        </p:txBody>
      </p:sp>
      <p:sp>
        <p:nvSpPr>
          <p:cNvPr id="3" name="Content Placeholder 2"/>
          <p:cNvSpPr>
            <a:spLocks noGrp="1"/>
          </p:cNvSpPr>
          <p:nvPr>
            <p:ph idx="1"/>
          </p:nvPr>
        </p:nvSpPr>
        <p:spPr/>
        <p:txBody>
          <a:bodyPr>
            <a:normAutofit fontScale="92500" lnSpcReduction="10000"/>
          </a:bodyPr>
          <a:lstStyle/>
          <a:p>
            <a:pPr>
              <a:lnSpc>
                <a:spcPct val="118000"/>
              </a:lnSpc>
            </a:pPr>
            <a:r>
              <a:rPr lang="en-US" sz="2400">
                <a:effectLst/>
              </a:rPr>
              <a:t>This should relate back to what you stated in the PCEP/Career Profile.</a:t>
            </a:r>
          </a:p>
          <a:p>
            <a:pPr>
              <a:lnSpc>
                <a:spcPct val="118000"/>
              </a:lnSpc>
            </a:pPr>
            <a:r>
              <a:rPr lang="en-US" sz="2400">
                <a:effectLst/>
              </a:rPr>
              <a:t>Should tie in with the vocational goal identified by the VR Counselor (IPE – Individualized Plan for Employment).</a:t>
            </a:r>
          </a:p>
          <a:p>
            <a:pPr>
              <a:lnSpc>
                <a:spcPct val="118000"/>
              </a:lnSpc>
            </a:pPr>
            <a:r>
              <a:rPr lang="en-US" sz="2400">
                <a:effectLst/>
              </a:rPr>
              <a:t>It’s a way to be sure your job development stays in line with the employment goals/interest areas identified during PCJS/Career Profile.</a:t>
            </a:r>
          </a:p>
          <a:p>
            <a:pPr>
              <a:lnSpc>
                <a:spcPct val="118000"/>
              </a:lnSpc>
            </a:pPr>
            <a:r>
              <a:rPr lang="en-US" sz="2400"/>
              <a:t>The questions at the bottom of the note are to check in that this is still the goal. If it needs to change you need to contact the VR Counselor ASAP. Within 2 days of submitting the note at latest. </a:t>
            </a:r>
            <a:endParaRPr lang="en-US" sz="2400">
              <a:effectLst/>
            </a:endParaRPr>
          </a:p>
          <a:p>
            <a:pPr>
              <a:lnSpc>
                <a:spcPct val="118000"/>
              </a:lnSpc>
            </a:pPr>
            <a:endParaRPr lang="en-US">
              <a:effectLst/>
            </a:endParaRPr>
          </a:p>
        </p:txBody>
      </p:sp>
    </p:spTree>
    <p:extLst>
      <p:ext uri="{BB962C8B-B14F-4D97-AF65-F5344CB8AC3E}">
        <p14:creationId xmlns:p14="http://schemas.microsoft.com/office/powerpoint/2010/main" val="3207348280"/>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nchor="ctr"/>
          <a:lstStyle/>
          <a:p>
            <a:pPr eaLnBrk="1" hangingPunct="1"/>
            <a:r>
              <a:rPr lang="en-US">
                <a:effectLst/>
                <a:cs typeface="ＭＳ Ｐゴシック" charset="0"/>
              </a:rPr>
              <a:t>Job Development Activity</a:t>
            </a:r>
          </a:p>
        </p:txBody>
      </p:sp>
      <p:sp>
        <p:nvSpPr>
          <p:cNvPr id="59395" name="Rectangle 3"/>
          <p:cNvSpPr>
            <a:spLocks noGrp="1" noChangeArrowheads="1"/>
          </p:cNvSpPr>
          <p:nvPr>
            <p:ph idx="1"/>
          </p:nvPr>
        </p:nvSpPr>
        <p:spPr/>
        <p:txBody>
          <a:bodyPr>
            <a:normAutofit/>
          </a:bodyPr>
          <a:lstStyle/>
          <a:p>
            <a:pPr>
              <a:spcAft>
                <a:spcPts val="600"/>
              </a:spcAft>
              <a:buFont typeface="Wingdings" charset="0"/>
              <a:buNone/>
            </a:pPr>
            <a:r>
              <a:rPr lang="en-US" sz="2800">
                <a:effectLst/>
                <a:cs typeface="ＭＳ Ｐゴシック" charset="0"/>
              </a:rPr>
              <a:t>This can be at a potential place of employment (What business? With whom did you talk? Were you representing the job seeker, or did he/she participate? Did you conduct a job analysis?) </a:t>
            </a:r>
          </a:p>
          <a:p>
            <a:pPr>
              <a:buFont typeface="Wingdings" charset="0"/>
              <a:buNone/>
            </a:pPr>
            <a:r>
              <a:rPr lang="en-US" sz="2800" b="1">
                <a:effectLst/>
                <a:cs typeface="ＭＳ Ｐゴシック" charset="0"/>
              </a:rPr>
              <a:t>OR</a:t>
            </a:r>
            <a:r>
              <a:rPr lang="en-US" sz="2800">
                <a:effectLst/>
                <a:cs typeface="ＭＳ Ｐゴシック" charset="0"/>
              </a:rPr>
              <a:t> Other job development activity not at a potential employer (resume writing, interview prep, rehabilitation technology referral, etc.)</a:t>
            </a:r>
          </a:p>
          <a:p>
            <a:pPr eaLnBrk="1" hangingPunct="1"/>
            <a:endParaRPr lang="en-US" sz="2800">
              <a:effectLst/>
              <a:cs typeface="ＭＳ Ｐゴシック" charset="0"/>
            </a:endParaRPr>
          </a:p>
        </p:txBody>
      </p:sp>
    </p:spTree>
    <p:extLst>
      <p:ext uri="{BB962C8B-B14F-4D97-AF65-F5344CB8AC3E}">
        <p14:creationId xmlns:p14="http://schemas.microsoft.com/office/powerpoint/2010/main" val="1635034026"/>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nchor="ctr"/>
          <a:lstStyle/>
          <a:p>
            <a:pPr eaLnBrk="1" hangingPunct="1"/>
            <a:r>
              <a:rPr lang="en-US">
                <a:effectLst/>
                <a:cs typeface="ＭＳ Ｐゴシック" charset="0"/>
              </a:rPr>
              <a:t>Results</a:t>
            </a:r>
          </a:p>
        </p:txBody>
      </p:sp>
      <p:sp>
        <p:nvSpPr>
          <p:cNvPr id="61443" name="Rectangle 3"/>
          <p:cNvSpPr>
            <a:spLocks noGrp="1" noChangeArrowheads="1"/>
          </p:cNvSpPr>
          <p:nvPr>
            <p:ph idx="1"/>
          </p:nvPr>
        </p:nvSpPr>
        <p:spPr/>
        <p:txBody>
          <a:bodyPr>
            <a:noAutofit/>
          </a:bodyPr>
          <a:lstStyle/>
          <a:p>
            <a:pPr>
              <a:spcAft>
                <a:spcPts val="600"/>
              </a:spcAft>
            </a:pPr>
            <a:r>
              <a:rPr lang="en-US" sz="2400">
                <a:effectLst/>
                <a:cs typeface="ＭＳ Ｐゴシック" charset="0"/>
              </a:rPr>
              <a:t>What did you learn about: job seeker, potential employer, employment site, and/or resource?</a:t>
            </a:r>
            <a:r>
              <a:rPr lang="en-US" sz="2400" b="1">
                <a:effectLst/>
                <a:cs typeface="ＭＳ Ｐゴシック" charset="0"/>
              </a:rPr>
              <a:t> </a:t>
            </a:r>
            <a:endParaRPr lang="en-US" sz="2400">
              <a:effectLst/>
              <a:cs typeface="ＭＳ Ｐゴシック" charset="0"/>
            </a:endParaRPr>
          </a:p>
          <a:p>
            <a:pPr>
              <a:spcAft>
                <a:spcPts val="600"/>
              </a:spcAft>
            </a:pPr>
            <a:r>
              <a:rPr lang="en-US" sz="2400">
                <a:effectLst/>
                <a:cs typeface="ＭＳ Ｐゴシック" charset="0"/>
              </a:rPr>
              <a:t>What did you learn about the type of work done in this company? The culture of the company? The people? </a:t>
            </a:r>
          </a:p>
          <a:p>
            <a:pPr>
              <a:spcAft>
                <a:spcPts val="600"/>
              </a:spcAft>
            </a:pPr>
            <a:r>
              <a:rPr lang="en-US" sz="2400">
                <a:effectLst/>
                <a:cs typeface="ＭＳ Ｐゴシック" charset="0"/>
              </a:rPr>
              <a:t>How does this potential job site match (or differ from) the job seeker’s interests, skills, and preferred characteristics of a job?</a:t>
            </a:r>
          </a:p>
          <a:p>
            <a:pPr>
              <a:spcAft>
                <a:spcPts val="600"/>
              </a:spcAft>
            </a:pPr>
            <a:r>
              <a:rPr lang="en-US" sz="2400">
                <a:effectLst/>
                <a:cs typeface="ＭＳ Ｐゴシック" charset="0"/>
              </a:rPr>
              <a:t>Did you notice any unmet need within the company? Is there a possibility for customized employment? Explain what you learned and/or want to explore further.</a:t>
            </a:r>
          </a:p>
          <a:p>
            <a:pPr>
              <a:spcAft>
                <a:spcPts val="600"/>
              </a:spcAft>
            </a:pPr>
            <a:r>
              <a:rPr lang="en-US" sz="2400">
                <a:effectLst/>
                <a:cs typeface="ＭＳ Ｐゴシック" charset="0"/>
              </a:rPr>
              <a:t>If the activity was not on a job site, then what did you learn from the activity? </a:t>
            </a:r>
          </a:p>
          <a:p>
            <a:pPr>
              <a:spcAft>
                <a:spcPts val="600"/>
              </a:spcAft>
            </a:pPr>
            <a:endParaRPr lang="en-US" sz="2400">
              <a:effectLst/>
              <a:cs typeface="ＭＳ Ｐゴシック" charset="0"/>
            </a:endParaRPr>
          </a:p>
          <a:p>
            <a:pPr eaLnBrk="1" hangingPunct="1">
              <a:spcAft>
                <a:spcPts val="600"/>
              </a:spcAft>
              <a:buFont typeface="Wingdings" charset="0"/>
              <a:buNone/>
            </a:pPr>
            <a:endParaRPr lang="en-US" sz="2400">
              <a:effectLst/>
              <a:cs typeface="ＭＳ Ｐゴシック" charset="0"/>
            </a:endParaRPr>
          </a:p>
        </p:txBody>
      </p:sp>
    </p:spTree>
    <p:extLst>
      <p:ext uri="{BB962C8B-B14F-4D97-AF65-F5344CB8AC3E}">
        <p14:creationId xmlns:p14="http://schemas.microsoft.com/office/powerpoint/2010/main" val="661151340"/>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nchor="ctr"/>
          <a:lstStyle/>
          <a:p>
            <a:pPr eaLnBrk="1" hangingPunct="1"/>
            <a:r>
              <a:rPr lang="en-US">
                <a:effectLst/>
                <a:cs typeface="ＭＳ Ｐゴシック" charset="0"/>
              </a:rPr>
              <a:t>Next Steps</a:t>
            </a:r>
            <a:r>
              <a:rPr lang="en-US" sz="3200">
                <a:effectLst/>
                <a:cs typeface="ＭＳ Ｐゴシック" charset="0"/>
              </a:rPr>
              <a:t>	</a:t>
            </a:r>
          </a:p>
        </p:txBody>
      </p:sp>
      <p:sp>
        <p:nvSpPr>
          <p:cNvPr id="62467" name="Rectangle 3"/>
          <p:cNvSpPr>
            <a:spLocks noGrp="1" noChangeArrowheads="1"/>
          </p:cNvSpPr>
          <p:nvPr>
            <p:ph idx="1"/>
          </p:nvPr>
        </p:nvSpPr>
        <p:spPr/>
        <p:txBody>
          <a:bodyPr>
            <a:normAutofit/>
          </a:bodyPr>
          <a:lstStyle/>
          <a:p>
            <a:pPr eaLnBrk="1" hangingPunct="1">
              <a:buFont typeface="Wingdings" charset="0"/>
              <a:buNone/>
            </a:pPr>
            <a:r>
              <a:rPr lang="en-US" sz="2800">
                <a:effectLst/>
                <a:cs typeface="ＭＳ Ｐゴシック" charset="0"/>
              </a:rPr>
              <a:t>What would you like to learn more about? </a:t>
            </a:r>
          </a:p>
          <a:p>
            <a:pPr eaLnBrk="1" hangingPunct="1">
              <a:buFont typeface="Wingdings" charset="0"/>
              <a:buNone/>
            </a:pPr>
            <a:r>
              <a:rPr lang="en-US">
                <a:cs typeface="ＭＳ Ｐゴシック" charset="0"/>
              </a:rPr>
              <a:t>When &amp; where will the next activity take place?</a:t>
            </a:r>
            <a:endParaRPr lang="en-US" sz="2800">
              <a:effectLst/>
              <a:cs typeface="ＭＳ Ｐゴシック" charset="0"/>
            </a:endParaRPr>
          </a:p>
          <a:p>
            <a:pPr eaLnBrk="1" hangingPunct="1"/>
            <a:r>
              <a:rPr lang="en-US" sz="2800">
                <a:effectLst/>
                <a:cs typeface="ＭＳ Ｐゴシック" charset="0"/>
              </a:rPr>
              <a:t>Be descriptive</a:t>
            </a:r>
          </a:p>
          <a:p>
            <a:pPr eaLnBrk="1" hangingPunct="1"/>
            <a:r>
              <a:rPr lang="en-US" sz="2800">
                <a:effectLst/>
                <a:cs typeface="ＭＳ Ｐゴシック" charset="0"/>
              </a:rPr>
              <a:t>Make sure you follow through</a:t>
            </a:r>
          </a:p>
          <a:p>
            <a:pPr eaLnBrk="1" hangingPunct="1"/>
            <a:r>
              <a:rPr lang="en-US" sz="2800">
                <a:effectLst/>
                <a:cs typeface="ＭＳ Ｐゴシック" charset="0"/>
              </a:rPr>
              <a:t>Set timelines</a:t>
            </a:r>
          </a:p>
          <a:p>
            <a:pPr eaLnBrk="1" hangingPunct="1"/>
            <a:endParaRPr lang="en-US">
              <a:cs typeface="ＭＳ Ｐゴシック" charset="0"/>
            </a:endParaRPr>
          </a:p>
          <a:p>
            <a:pPr marL="0" indent="0" eaLnBrk="1" hangingPunct="1">
              <a:buNone/>
            </a:pPr>
            <a:r>
              <a:rPr lang="en-US" sz="2800">
                <a:effectLst/>
                <a:cs typeface="ＭＳ Ｐゴシック" charset="0"/>
              </a:rPr>
              <a:t>Or if things go really well with an employer…</a:t>
            </a:r>
          </a:p>
          <a:p>
            <a:pPr eaLnBrk="1" hangingPunct="1"/>
            <a:endParaRPr lang="en-US">
              <a:cs typeface="ＭＳ Ｐゴシック" charset="0"/>
            </a:endParaRPr>
          </a:p>
          <a:p>
            <a:pPr marL="0" indent="0" eaLnBrk="1" hangingPunct="1">
              <a:buNone/>
            </a:pPr>
            <a:endParaRPr lang="en-US" sz="2800">
              <a:effectLst/>
              <a:cs typeface="ＭＳ Ｐゴシック" charset="0"/>
            </a:endParaRPr>
          </a:p>
          <a:p>
            <a:pPr eaLnBrk="1" hangingPunct="1"/>
            <a:endParaRPr lang="en-US" b="1">
              <a:effectLst/>
              <a:cs typeface="ＭＳ Ｐゴシック" charset="0"/>
            </a:endParaRPr>
          </a:p>
          <a:p>
            <a:pPr eaLnBrk="1" hangingPunct="1"/>
            <a:endParaRPr lang="en-US">
              <a:effectLst/>
              <a:cs typeface="ＭＳ Ｐゴシック" charset="0"/>
            </a:endParaRPr>
          </a:p>
        </p:txBody>
      </p:sp>
    </p:spTree>
    <p:extLst>
      <p:ext uri="{BB962C8B-B14F-4D97-AF65-F5344CB8AC3E}">
        <p14:creationId xmlns:p14="http://schemas.microsoft.com/office/powerpoint/2010/main" val="1988092663"/>
      </p:ext>
    </p:extLst>
  </p:cSld>
  <p:clrMapOvr>
    <a:masterClrMapping/>
  </p:clrMapOvr>
  <p:transition/>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1C48A1-3E9A-EA07-E51E-D72909647B7E}"/>
            </a:ext>
          </a:extLst>
        </p:cNvPr>
        <p:cNvGrpSpPr/>
        <p:nvPr/>
      </p:nvGrpSpPr>
      <p:grpSpPr>
        <a:xfrm>
          <a:off x="0" y="0"/>
          <a:ext cx="0" cy="0"/>
          <a:chOff x="0" y="0"/>
          <a:chExt cx="0" cy="0"/>
        </a:xfrm>
      </p:grpSpPr>
      <p:sp>
        <p:nvSpPr>
          <p:cNvPr id="62466" name="Rectangle 2">
            <a:extLst>
              <a:ext uri="{FF2B5EF4-FFF2-40B4-BE49-F238E27FC236}">
                <a16:creationId xmlns:a16="http://schemas.microsoft.com/office/drawing/2014/main" id="{E3211D3B-0FC9-E726-A92E-4E2AA2E35DC2}"/>
              </a:ext>
            </a:extLst>
          </p:cNvPr>
          <p:cNvSpPr>
            <a:spLocks noGrp="1" noChangeArrowheads="1"/>
          </p:cNvSpPr>
          <p:nvPr>
            <p:ph type="title"/>
          </p:nvPr>
        </p:nvSpPr>
        <p:spPr/>
        <p:txBody>
          <a:bodyPr anchor="ctr"/>
          <a:lstStyle/>
          <a:p>
            <a:pPr eaLnBrk="1" hangingPunct="1"/>
            <a:r>
              <a:rPr lang="en-US" sz="3200">
                <a:cs typeface="ＭＳ Ｐゴシック" charset="0"/>
              </a:rPr>
              <a:t>Employer Negotiation</a:t>
            </a:r>
            <a:r>
              <a:rPr lang="en-US" sz="3200">
                <a:effectLst/>
                <a:cs typeface="ＭＳ Ｐゴシック" charset="0"/>
              </a:rPr>
              <a:t>	</a:t>
            </a:r>
          </a:p>
        </p:txBody>
      </p:sp>
      <p:sp>
        <p:nvSpPr>
          <p:cNvPr id="62467" name="Rectangle 3">
            <a:extLst>
              <a:ext uri="{FF2B5EF4-FFF2-40B4-BE49-F238E27FC236}">
                <a16:creationId xmlns:a16="http://schemas.microsoft.com/office/drawing/2014/main" id="{1C8A7F91-66D2-84E9-5F10-FE7E926CE612}"/>
              </a:ext>
            </a:extLst>
          </p:cNvPr>
          <p:cNvSpPr>
            <a:spLocks noGrp="1" noChangeArrowheads="1"/>
          </p:cNvSpPr>
          <p:nvPr>
            <p:ph idx="1"/>
          </p:nvPr>
        </p:nvSpPr>
        <p:spPr/>
        <p:txBody>
          <a:bodyPr>
            <a:normAutofit/>
          </a:bodyPr>
          <a:lstStyle/>
          <a:p>
            <a:pPr eaLnBrk="1" hangingPunct="1">
              <a:buFont typeface="Wingdings" charset="0"/>
              <a:buNone/>
            </a:pPr>
            <a:r>
              <a:rPr lang="en-US" sz="2800">
                <a:effectLst/>
                <a:cs typeface="ＭＳ Ｐゴシック" charset="0"/>
              </a:rPr>
              <a:t>If all parties are interested, agree on…</a:t>
            </a:r>
          </a:p>
          <a:p>
            <a:r>
              <a:rPr lang="en-US" sz="2800">
                <a:effectLst/>
                <a:cs typeface="ＭＳ Ｐゴシック" charset="0"/>
              </a:rPr>
              <a:t>Tasks and expectations</a:t>
            </a:r>
          </a:p>
          <a:p>
            <a:pPr eaLnBrk="1" hangingPunct="1"/>
            <a:r>
              <a:rPr lang="en-US">
                <a:cs typeface="ＭＳ Ｐゴシック" charset="0"/>
              </a:rPr>
              <a:t>Schedule</a:t>
            </a:r>
            <a:endParaRPr lang="en-US" sz="2800">
              <a:effectLst/>
              <a:cs typeface="ＭＳ Ｐゴシック" charset="0"/>
            </a:endParaRPr>
          </a:p>
          <a:p>
            <a:pPr eaLnBrk="1" hangingPunct="1"/>
            <a:r>
              <a:rPr lang="en-US">
                <a:cs typeface="ＭＳ Ｐゴシック" charset="0"/>
              </a:rPr>
              <a:t>Pay and benefits</a:t>
            </a:r>
            <a:endParaRPr lang="en-US" sz="2800">
              <a:effectLst/>
              <a:cs typeface="ＭＳ Ｐゴシック" charset="0"/>
            </a:endParaRPr>
          </a:p>
          <a:p>
            <a:pPr eaLnBrk="1" hangingPunct="1"/>
            <a:r>
              <a:rPr lang="en-US">
                <a:cs typeface="ＭＳ Ｐゴシック" charset="0"/>
              </a:rPr>
              <a:t>Support expectations from SE</a:t>
            </a:r>
          </a:p>
          <a:p>
            <a:pPr eaLnBrk="1" hangingPunct="1"/>
            <a:endParaRPr lang="en-US" sz="2800">
              <a:effectLst/>
              <a:cs typeface="ＭＳ Ｐゴシック" charset="0"/>
            </a:endParaRPr>
          </a:p>
          <a:p>
            <a:pPr marL="0" indent="0" eaLnBrk="1" hangingPunct="1">
              <a:buNone/>
            </a:pPr>
            <a:r>
              <a:rPr lang="en-US">
                <a:cs typeface="ＭＳ Ｐゴシック" charset="0"/>
              </a:rPr>
              <a:t>Make sure everyone is in agreement (guardianship) before committing to anything!</a:t>
            </a:r>
            <a:endParaRPr lang="en-US" sz="2800">
              <a:effectLst/>
              <a:cs typeface="ＭＳ Ｐゴシック" charset="0"/>
            </a:endParaRPr>
          </a:p>
          <a:p>
            <a:pPr eaLnBrk="1" hangingPunct="1"/>
            <a:endParaRPr lang="en-US" b="1">
              <a:effectLst/>
              <a:cs typeface="ＭＳ Ｐゴシック" charset="0"/>
            </a:endParaRPr>
          </a:p>
          <a:p>
            <a:pPr eaLnBrk="1" hangingPunct="1"/>
            <a:endParaRPr lang="en-US">
              <a:effectLst/>
              <a:cs typeface="ＭＳ Ｐゴシック" charset="0"/>
            </a:endParaRPr>
          </a:p>
        </p:txBody>
      </p:sp>
    </p:spTree>
    <p:extLst>
      <p:ext uri="{BB962C8B-B14F-4D97-AF65-F5344CB8AC3E}">
        <p14:creationId xmlns:p14="http://schemas.microsoft.com/office/powerpoint/2010/main" val="443435992"/>
      </p:ext>
    </p:extLst>
  </p:cSld>
  <p:clrMapOvr>
    <a:masterClrMapping/>
  </p:clrMapOvr>
  <p:transition/>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92A241-4E7C-4E20-9A54-2087A8AA5175}"/>
              </a:ext>
            </a:extLst>
          </p:cNvPr>
          <p:cNvSpPr>
            <a:spLocks noGrp="1"/>
          </p:cNvSpPr>
          <p:nvPr>
            <p:ph type="title"/>
          </p:nvPr>
        </p:nvSpPr>
        <p:spPr/>
        <p:txBody>
          <a:bodyPr/>
          <a:lstStyle/>
          <a:p>
            <a:r>
              <a:rPr lang="en-US"/>
              <a:t>Got a Job! </a:t>
            </a:r>
            <a:br>
              <a:rPr lang="en-US"/>
            </a:br>
            <a:r>
              <a:rPr lang="en-US"/>
              <a:t>Job Acquisition Report</a:t>
            </a:r>
          </a:p>
        </p:txBody>
      </p:sp>
      <p:sp>
        <p:nvSpPr>
          <p:cNvPr id="3" name="Content Placeholder 2">
            <a:extLst>
              <a:ext uri="{FF2B5EF4-FFF2-40B4-BE49-F238E27FC236}">
                <a16:creationId xmlns:a16="http://schemas.microsoft.com/office/drawing/2014/main" id="{BC5A40D5-D7DC-4262-BB70-576260FC9BBF}"/>
              </a:ext>
            </a:extLst>
          </p:cNvPr>
          <p:cNvSpPr>
            <a:spLocks noGrp="1"/>
          </p:cNvSpPr>
          <p:nvPr>
            <p:ph idx="1"/>
          </p:nvPr>
        </p:nvSpPr>
        <p:spPr/>
        <p:txBody>
          <a:bodyPr>
            <a:normAutofit fontScale="85000" lnSpcReduction="20000"/>
          </a:bodyPr>
          <a:lstStyle/>
          <a:p>
            <a:pPr marL="0" indent="0">
              <a:lnSpc>
                <a:spcPct val="118000"/>
              </a:lnSpc>
              <a:buNone/>
            </a:pPr>
            <a:r>
              <a:rPr lang="en-US"/>
              <a:t>Submit the </a:t>
            </a:r>
            <a:r>
              <a:rPr lang="en-US" sz="3600"/>
              <a:t>Job Acquisition Report </a:t>
            </a:r>
            <a:r>
              <a:rPr lang="en-US"/>
              <a:t>as soon as you know a start date and enough information to complete the form </a:t>
            </a:r>
          </a:p>
          <a:p>
            <a:pPr>
              <a:lnSpc>
                <a:spcPct val="118000"/>
              </a:lnSpc>
              <a:buFont typeface="Wingdings" panose="05000000000000000000" pitchFamily="2" charset="2"/>
              <a:buChar char="ü"/>
            </a:pPr>
            <a:r>
              <a:rPr lang="en-US"/>
              <a:t>Basic Information</a:t>
            </a:r>
          </a:p>
          <a:p>
            <a:pPr lvl="1">
              <a:lnSpc>
                <a:spcPct val="118000"/>
              </a:lnSpc>
              <a:buFont typeface="Wingdings" panose="05000000000000000000" pitchFamily="2" charset="2"/>
              <a:buChar char="ü"/>
            </a:pPr>
            <a:r>
              <a:rPr lang="en-US"/>
              <a:t>Contact Info</a:t>
            </a:r>
          </a:p>
          <a:p>
            <a:pPr lvl="1">
              <a:lnSpc>
                <a:spcPct val="118000"/>
              </a:lnSpc>
              <a:buFont typeface="Wingdings" panose="05000000000000000000" pitchFamily="2" charset="2"/>
              <a:buChar char="ü"/>
            </a:pPr>
            <a:r>
              <a:rPr lang="en-US"/>
              <a:t>Number of hours to be worked monthly</a:t>
            </a:r>
          </a:p>
          <a:p>
            <a:pPr lvl="1">
              <a:lnSpc>
                <a:spcPct val="118000"/>
              </a:lnSpc>
              <a:buFont typeface="Wingdings" panose="05000000000000000000" pitchFamily="2" charset="2"/>
              <a:buChar char="ü"/>
            </a:pPr>
            <a:r>
              <a:rPr lang="en-US"/>
              <a:t>Estimated hours needed monthly for on &amp; off site supports </a:t>
            </a:r>
          </a:p>
          <a:p>
            <a:pPr lvl="2">
              <a:lnSpc>
                <a:spcPct val="118000"/>
              </a:lnSpc>
              <a:buFont typeface="Wingdings" panose="05000000000000000000" pitchFamily="2" charset="2"/>
              <a:buChar char="ü"/>
            </a:pPr>
            <a:r>
              <a:rPr lang="en-US"/>
              <a:t>So VR Counselor can create authorization for Supported Employment Services in time for Day 1 on the job!</a:t>
            </a:r>
          </a:p>
        </p:txBody>
      </p:sp>
    </p:spTree>
    <p:extLst>
      <p:ext uri="{BB962C8B-B14F-4D97-AF65-F5344CB8AC3E}">
        <p14:creationId xmlns:p14="http://schemas.microsoft.com/office/powerpoint/2010/main" val="1983499135"/>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40B46C-FBA1-4509-AA11-B860F9E11024}"/>
              </a:ext>
            </a:extLst>
          </p:cNvPr>
          <p:cNvSpPr>
            <a:spLocks noGrp="1"/>
          </p:cNvSpPr>
          <p:nvPr>
            <p:ph type="title"/>
          </p:nvPr>
        </p:nvSpPr>
        <p:spPr/>
        <p:txBody>
          <a:bodyPr/>
          <a:lstStyle/>
          <a:p>
            <a:r>
              <a:rPr lang="en-US"/>
              <a:t>Job Acquisition Report continued</a:t>
            </a:r>
          </a:p>
        </p:txBody>
      </p:sp>
      <p:sp>
        <p:nvSpPr>
          <p:cNvPr id="3" name="Content Placeholder 2">
            <a:extLst>
              <a:ext uri="{FF2B5EF4-FFF2-40B4-BE49-F238E27FC236}">
                <a16:creationId xmlns:a16="http://schemas.microsoft.com/office/drawing/2014/main" id="{5C7618E6-868A-4EFC-93A6-D4C1310E06E5}"/>
              </a:ext>
            </a:extLst>
          </p:cNvPr>
          <p:cNvSpPr>
            <a:spLocks noGrp="1"/>
          </p:cNvSpPr>
          <p:nvPr>
            <p:ph idx="1"/>
          </p:nvPr>
        </p:nvSpPr>
        <p:spPr>
          <a:xfrm>
            <a:off x="628650" y="1690689"/>
            <a:ext cx="7886700" cy="4351338"/>
          </a:xfrm>
        </p:spPr>
        <p:txBody>
          <a:bodyPr>
            <a:normAutofit fontScale="62500" lnSpcReduction="20000"/>
          </a:bodyPr>
          <a:lstStyle/>
          <a:p>
            <a:pPr marL="0" indent="0">
              <a:lnSpc>
                <a:spcPct val="128000"/>
              </a:lnSpc>
              <a:buNone/>
            </a:pPr>
            <a:r>
              <a:rPr lang="en-US"/>
              <a:t>Employment Information </a:t>
            </a:r>
          </a:p>
          <a:p>
            <a:pPr>
              <a:lnSpc>
                <a:spcPct val="128000"/>
              </a:lnSpc>
              <a:buFont typeface="Wingdings" panose="05000000000000000000" pitchFamily="2" charset="2"/>
              <a:buChar char="ü"/>
            </a:pPr>
            <a:r>
              <a:rPr lang="en-US"/>
              <a:t>Start Date</a:t>
            </a:r>
          </a:p>
          <a:p>
            <a:pPr>
              <a:lnSpc>
                <a:spcPct val="128000"/>
              </a:lnSpc>
              <a:buFont typeface="Wingdings" panose="05000000000000000000" pitchFamily="2" charset="2"/>
              <a:buChar char="ü"/>
            </a:pPr>
            <a:r>
              <a:rPr lang="en-US"/>
              <a:t>Schedule</a:t>
            </a:r>
          </a:p>
          <a:p>
            <a:pPr>
              <a:lnSpc>
                <a:spcPct val="128000"/>
              </a:lnSpc>
              <a:buFont typeface="Wingdings" panose="05000000000000000000" pitchFamily="2" charset="2"/>
              <a:buChar char="ü"/>
            </a:pPr>
            <a:r>
              <a:rPr lang="en-US"/>
              <a:t>Wage</a:t>
            </a:r>
          </a:p>
          <a:p>
            <a:pPr>
              <a:lnSpc>
                <a:spcPct val="128000"/>
              </a:lnSpc>
              <a:buFont typeface="Wingdings" panose="05000000000000000000" pitchFamily="2" charset="2"/>
              <a:buChar char="ü"/>
            </a:pPr>
            <a:r>
              <a:rPr lang="en-US"/>
              <a:t>Does this qualify for a CRP Bonus Payment?</a:t>
            </a:r>
          </a:p>
          <a:p>
            <a:pPr lvl="1">
              <a:lnSpc>
                <a:spcPct val="128000"/>
              </a:lnSpc>
              <a:buFont typeface="Wingdings" panose="05000000000000000000" pitchFamily="2" charset="2"/>
              <a:buChar char="ü"/>
            </a:pPr>
            <a:r>
              <a:rPr lang="en-US"/>
              <a:t>If making $15.09/hour or more you can bill a bonus payment during Extended Services</a:t>
            </a:r>
          </a:p>
          <a:p>
            <a:pPr>
              <a:lnSpc>
                <a:spcPct val="128000"/>
              </a:lnSpc>
              <a:buFont typeface="Wingdings" panose="05000000000000000000" pitchFamily="2" charset="2"/>
              <a:buChar char="ü"/>
            </a:pPr>
            <a:r>
              <a:rPr lang="en-US"/>
              <a:t>Employer information</a:t>
            </a:r>
          </a:p>
          <a:p>
            <a:pPr>
              <a:lnSpc>
                <a:spcPct val="128000"/>
              </a:lnSpc>
              <a:buFont typeface="Wingdings" panose="05000000000000000000" pitchFamily="2" charset="2"/>
              <a:buChar char="ü"/>
            </a:pPr>
            <a:r>
              <a:rPr lang="en-US"/>
              <a:t>Job description </a:t>
            </a:r>
          </a:p>
          <a:p>
            <a:pPr>
              <a:lnSpc>
                <a:spcPct val="128000"/>
              </a:lnSpc>
              <a:buFont typeface="Wingdings" panose="05000000000000000000" pitchFamily="2" charset="2"/>
              <a:buChar char="ü"/>
            </a:pPr>
            <a:r>
              <a:rPr lang="en-US"/>
              <a:t>Does it match IPE &amp; interests? </a:t>
            </a:r>
          </a:p>
          <a:p>
            <a:pPr>
              <a:lnSpc>
                <a:spcPct val="128000"/>
              </a:lnSpc>
              <a:buFont typeface="Wingdings" panose="05000000000000000000" pitchFamily="2" charset="2"/>
              <a:buChar char="ü"/>
            </a:pPr>
            <a:r>
              <a:rPr lang="en-US"/>
              <a:t>Employer benefits?  Watch for Health Insurance bonus!</a:t>
            </a:r>
          </a:p>
          <a:p>
            <a:pPr marL="0" indent="0">
              <a:lnSpc>
                <a:spcPct val="128000"/>
              </a:lnSpc>
              <a:buNone/>
            </a:pPr>
            <a:endParaRPr lang="en-US"/>
          </a:p>
        </p:txBody>
      </p:sp>
    </p:spTree>
    <p:extLst>
      <p:ext uri="{BB962C8B-B14F-4D97-AF65-F5344CB8AC3E}">
        <p14:creationId xmlns:p14="http://schemas.microsoft.com/office/powerpoint/2010/main" val="4005510453"/>
      </p:ext>
    </p:extLst>
  </p:cSld>
  <p:clrMapOvr>
    <a:masterClrMapping/>
  </p:clrMapOvr>
</p:sld>
</file>

<file path=ppt/theme/theme1.xml><?xml version="1.0" encoding="utf-8"?>
<a:theme xmlns:a="http://schemas.openxmlformats.org/drawingml/2006/main" name="HDI template 2022 additional options">
  <a:themeElements>
    <a:clrScheme name="UK HDI Branding">
      <a:dk1>
        <a:srgbClr val="00329F"/>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FFFFFF"/>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DI template 2022 additional options" id="{8E01AE1F-48A3-46C3-8377-7C761DCDC470}" vid="{47A7E5F8-AF3D-4E79-828D-12A057C98E8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1373f2d8-c5b8-42f8-bd9a-53dbe5814526">
      <Terms xmlns="http://schemas.microsoft.com/office/infopath/2007/PartnerControls"/>
    </lcf76f155ced4ddcb4097134ff3c332f>
    <TaxCatchAll xmlns="3a9bcb35-91e0-4fab-bcdb-1a82f31be8ee"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5AFA71510541943BA3DFF58A29B809C" ma:contentTypeVersion="15" ma:contentTypeDescription="Create a new document." ma:contentTypeScope="" ma:versionID="b5bece2a069bc7a7e92e54e0d88ed1f5">
  <xsd:schema xmlns:xsd="http://www.w3.org/2001/XMLSchema" xmlns:xs="http://www.w3.org/2001/XMLSchema" xmlns:p="http://schemas.microsoft.com/office/2006/metadata/properties" xmlns:ns2="1373f2d8-c5b8-42f8-bd9a-53dbe5814526" xmlns:ns3="3a9bcb35-91e0-4fab-bcdb-1a82f31be8ee" targetNamespace="http://schemas.microsoft.com/office/2006/metadata/properties" ma:root="true" ma:fieldsID="c23344c3dfdbe819b126582b614e1e4f" ns2:_="" ns3:_="">
    <xsd:import namespace="1373f2d8-c5b8-42f8-bd9a-53dbe5814526"/>
    <xsd:import namespace="3a9bcb35-91e0-4fab-bcdb-1a82f31be8e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EventHashCode" minOccurs="0"/>
                <xsd:element ref="ns2:MediaServiceGenerationTime"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CR"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373f2d8-c5b8-42f8-bd9a-53dbe5814526"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EventHashCode" ma:index="11" nillable="true" ma:displayName="MediaServiceEventHashCode" ma:hidden="true" ma:internalName="MediaServiceEventHashCode"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LengthInSeconds" ma:index="15" nillable="true" ma:displayName="Length (seconds)"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4560d88b-9459-45c3-8a30-9c03b99f5b18"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ServiceBillingMetadata" ma:index="22"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a9bcb35-91e0-4fab-bcdb-1a82f31be8ee"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TaxCatchAll" ma:index="18" nillable="true" ma:displayName="Taxonomy Catch All Column" ma:hidden="true" ma:list="{cf85e6b4-1868-4bae-92c8-4c11c9bc25b5}" ma:internalName="TaxCatchAll" ma:showField="CatchAllData" ma:web="3a9bcb35-91e0-4fab-bcdb-1a82f31be8e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A94F738-E754-41FB-9FE2-DA529B01C966}">
  <ds:schemaRefs>
    <ds:schemaRef ds:uri="http://www.w3.org/XML/1998/namespace"/>
    <ds:schemaRef ds:uri="http://purl.org/dc/elements/1.1/"/>
    <ds:schemaRef ds:uri="http://schemas.microsoft.com/office/2006/documentManagement/types"/>
    <ds:schemaRef ds:uri="http://purl.org/dc/terms/"/>
    <ds:schemaRef ds:uri="http://schemas.microsoft.com/office/infopath/2007/PartnerControls"/>
    <ds:schemaRef ds:uri="http://purl.org/dc/dcmitype/"/>
    <ds:schemaRef ds:uri="http://schemas.microsoft.com/office/2006/metadata/properties"/>
    <ds:schemaRef ds:uri="3a9bcb35-91e0-4fab-bcdb-1a82f31be8ee"/>
    <ds:schemaRef ds:uri="http://schemas.openxmlformats.org/package/2006/metadata/core-properties"/>
    <ds:schemaRef ds:uri="1373f2d8-c5b8-42f8-bd9a-53dbe5814526"/>
  </ds:schemaRefs>
</ds:datastoreItem>
</file>

<file path=customXml/itemProps2.xml><?xml version="1.0" encoding="utf-8"?>
<ds:datastoreItem xmlns:ds="http://schemas.openxmlformats.org/officeDocument/2006/customXml" ds:itemID="{7E7CDE50-0B70-4945-BD39-21FC247649FE}">
  <ds:schemaRefs>
    <ds:schemaRef ds:uri="http://schemas.microsoft.com/sharepoint/v3/contenttype/forms"/>
  </ds:schemaRefs>
</ds:datastoreItem>
</file>

<file path=customXml/itemProps3.xml><?xml version="1.0" encoding="utf-8"?>
<ds:datastoreItem xmlns:ds="http://schemas.openxmlformats.org/officeDocument/2006/customXml" ds:itemID="{DB16FFE1-3475-4A27-B450-365BFF6B926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373f2d8-c5b8-42f8-bd9a-53dbe5814526"/>
    <ds:schemaRef ds:uri="3a9bcb35-91e0-4fab-bcdb-1a82f31be8e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HDI template 2022 additional options</Template>
  <TotalTime>30</TotalTime>
  <Words>4862</Words>
  <Application>Microsoft Office PowerPoint</Application>
  <PresentationFormat>On-screen Show (4:3)</PresentationFormat>
  <Paragraphs>599</Paragraphs>
  <Slides>102</Slides>
  <Notes>50</Notes>
  <HiddenSlides>0</HiddenSlides>
  <MMClips>3</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102</vt:i4>
      </vt:variant>
    </vt:vector>
  </HeadingPairs>
  <TitlesOfParts>
    <vt:vector size="118" baseType="lpstr">
      <vt:lpstr>ＭＳ Ｐゴシック</vt:lpstr>
      <vt:lpstr>Arial</vt:lpstr>
      <vt:lpstr>Avenir</vt:lpstr>
      <vt:lpstr>Avenir Black</vt:lpstr>
      <vt:lpstr>Avenir Book</vt:lpstr>
      <vt:lpstr>Avenir Heavy</vt:lpstr>
      <vt:lpstr>Calibri</vt:lpstr>
      <vt:lpstr>Comic Sans MS</vt:lpstr>
      <vt:lpstr>Courier New</vt:lpstr>
      <vt:lpstr>Georgia</vt:lpstr>
      <vt:lpstr>Tahoma</vt:lpstr>
      <vt:lpstr>Times New Roman</vt:lpstr>
      <vt:lpstr>Verdana</vt:lpstr>
      <vt:lpstr>Wingdings</vt:lpstr>
      <vt:lpstr>ヒラギノ明朝 ProN W3</vt:lpstr>
      <vt:lpstr>HDI template 2022 additional options</vt:lpstr>
      <vt:lpstr>Session 1 SE Core Training Series</vt:lpstr>
      <vt:lpstr>Reviewing PCEP/Career Profile  </vt:lpstr>
      <vt:lpstr>Communication is key</vt:lpstr>
      <vt:lpstr>From Discovery to Job Development</vt:lpstr>
      <vt:lpstr> All jobs found via VR must meet definition of Competitive Integrated Employment – CIE</vt:lpstr>
      <vt:lpstr>Two Approaches </vt:lpstr>
      <vt:lpstr>Labor market v. customized employment</vt:lpstr>
      <vt:lpstr>Customized Employment</vt:lpstr>
      <vt:lpstr>I just don’t know that they can…</vt:lpstr>
      <vt:lpstr>Contribution versus competition</vt:lpstr>
      <vt:lpstr>Framework for today </vt:lpstr>
      <vt:lpstr>Targeted Job Development</vt:lpstr>
      <vt:lpstr>Businesses as Customers </vt:lpstr>
      <vt:lpstr>Hidden job market</vt:lpstr>
      <vt:lpstr>How Employers Prefer to Hire</vt:lpstr>
      <vt:lpstr>Where to make contacts:  the work of Job Development </vt:lpstr>
      <vt:lpstr>Talk to Employers in your Community</vt:lpstr>
      <vt:lpstr>Identifying Relevant Businesses</vt:lpstr>
      <vt:lpstr>Networking Ideas</vt:lpstr>
      <vt:lpstr>Where was your first job?  </vt:lpstr>
      <vt:lpstr>Job Search Methods Yielding Jobs (Department of Labor)   </vt:lpstr>
      <vt:lpstr>Networking</vt:lpstr>
      <vt:lpstr>Breakout Room Activity </vt:lpstr>
      <vt:lpstr>Connecting what you KNOW with where to GO</vt:lpstr>
      <vt:lpstr>Ellie’s Customized Job</vt:lpstr>
      <vt:lpstr>Ellie &amp; the Why’s of where to go</vt:lpstr>
      <vt:lpstr>Megan’s Story</vt:lpstr>
      <vt:lpstr>Megan &amp; the Why’s of where to go</vt:lpstr>
      <vt:lpstr>Conversation starters</vt:lpstr>
      <vt:lpstr>Leading Questions – Customized Employment</vt:lpstr>
      <vt:lpstr>Leading Questions – Labor Market</vt:lpstr>
      <vt:lpstr>Some thoughts on marketing/sharing your message</vt:lpstr>
      <vt:lpstr>Quietly Sharing your Values and Role: </vt:lpstr>
      <vt:lpstr>What’s in a name?</vt:lpstr>
      <vt:lpstr>Marketing Tools </vt:lpstr>
      <vt:lpstr>Newsletter examples:</vt:lpstr>
      <vt:lpstr>Casey</vt:lpstr>
      <vt:lpstr>Jeremy</vt:lpstr>
      <vt:lpstr>Logos &amp; slogans</vt:lpstr>
      <vt:lpstr>Logos &amp; Slogans Continued…</vt:lpstr>
      <vt:lpstr>Photographs</vt:lpstr>
      <vt:lpstr>Language </vt:lpstr>
      <vt:lpstr>Language Continued… </vt:lpstr>
      <vt:lpstr>Personal Presentation</vt:lpstr>
      <vt:lpstr> “What kills a skunk is the publicity it gives itself.”  Abraham Lincoln</vt:lpstr>
      <vt:lpstr>Informational Interviews</vt:lpstr>
      <vt:lpstr>Informational Interview Template</vt:lpstr>
      <vt:lpstr>Informational Interviews Are…</vt:lpstr>
      <vt:lpstr>Or…</vt:lpstr>
      <vt:lpstr>Informational Interviews Reminders</vt:lpstr>
      <vt:lpstr>Informational Interviews – How To</vt:lpstr>
      <vt:lpstr>Informational Interviews - How To</vt:lpstr>
      <vt:lpstr>Informational Interviews - How To Continued</vt:lpstr>
      <vt:lpstr>Smooth Listening</vt:lpstr>
      <vt:lpstr>Example of Info Gained What more can you ask?  What possibilities can you see? </vt:lpstr>
      <vt:lpstr>Breakout Rooms - Activity</vt:lpstr>
      <vt:lpstr>Organizing Employer Information – Your Agency</vt:lpstr>
      <vt:lpstr>Keeping track of employers</vt:lpstr>
      <vt:lpstr>Activity – Where would you go?  Have someone ready to keep a list so each group has a count of business names listed – specific names (i.e., not just car dealer.) </vt:lpstr>
      <vt:lpstr>Contact List By Industry</vt:lpstr>
      <vt:lpstr>Representational Considerations: </vt:lpstr>
      <vt:lpstr>Supported Employment allows for a wide range of representation   You’ll need to discuss your role – and what you can say - before making contact with employers</vt:lpstr>
      <vt:lpstr>Robert</vt:lpstr>
      <vt:lpstr>Tim</vt:lpstr>
      <vt:lpstr>Representational Strategies</vt:lpstr>
      <vt:lpstr>Audio/Video Check In!</vt:lpstr>
      <vt:lpstr>ADA (Americans with Disabilities Act)</vt:lpstr>
      <vt:lpstr>Disclosure</vt:lpstr>
      <vt:lpstr>Disclosure Continued…</vt:lpstr>
      <vt:lpstr>Under the ADA a person disclosing a disability has the right to: </vt:lpstr>
      <vt:lpstr>Specifics per Disability &amp; Questions/ADA Info </vt:lpstr>
      <vt:lpstr>Accommodation/Workplace Support Ideas</vt:lpstr>
      <vt:lpstr>Embracing the Rules of Sale</vt:lpstr>
      <vt:lpstr>Embracing the “Rules of Sales” – Employer  Contacts</vt:lpstr>
      <vt:lpstr>Qualifying Your Contacts</vt:lpstr>
      <vt:lpstr>Non-negotiables</vt:lpstr>
      <vt:lpstr>Examples of Non-Negotiables</vt:lpstr>
      <vt:lpstr>Outline for an Initial Presentation</vt:lpstr>
      <vt:lpstr>Employer presentation outline 1</vt:lpstr>
      <vt:lpstr>Outline for an Initial Presentation 2</vt:lpstr>
      <vt:lpstr>Outline for an Initial Presentation 3</vt:lpstr>
      <vt:lpstr>Initial Contact…</vt:lpstr>
      <vt:lpstr>Features &amp; Benefits &amp; USP</vt:lpstr>
      <vt:lpstr>Video 1</vt:lpstr>
      <vt:lpstr>How did Galen do? (Part 1)</vt:lpstr>
      <vt:lpstr>Video 2</vt:lpstr>
      <vt:lpstr>How did Galen do? (Part 2)</vt:lpstr>
      <vt:lpstr>And if you are not going in with someone…</vt:lpstr>
      <vt:lpstr>JD documentation</vt:lpstr>
      <vt:lpstr>Documentation of  Job Development Activities (Part 1)</vt:lpstr>
      <vt:lpstr>Documentation of  Job Development Activities (Part 2)</vt:lpstr>
      <vt:lpstr>Documentation of  Job Development Activities (Part 3)</vt:lpstr>
      <vt:lpstr>Vocational Goal</vt:lpstr>
      <vt:lpstr>Job Development Activity</vt:lpstr>
      <vt:lpstr>Results</vt:lpstr>
      <vt:lpstr>Next Steps </vt:lpstr>
      <vt:lpstr>Employer Negotiation </vt:lpstr>
      <vt:lpstr>Got a Job!  Job Acquisition Report</vt:lpstr>
      <vt:lpstr>Job Acquisition Report continued</vt:lpstr>
      <vt:lpstr>Job Acquisition Report cont. </vt:lpstr>
      <vt:lpstr>When to submit Job Acquisition Report?  </vt:lpstr>
      <vt:lpstr>Job Development Invoice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Job Development</dc:title>
  <dc:creator/>
  <cp:lastModifiedBy>Bocard, Chelsea J.</cp:lastModifiedBy>
  <cp:revision>1</cp:revision>
  <dcterms:created xsi:type="dcterms:W3CDTF">2021-03-11T13:37:00Z</dcterms:created>
  <dcterms:modified xsi:type="dcterms:W3CDTF">2026-01-27T14:44:29Z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0x01010085AFA71510541943BA3DFF58A29B809C</vt:lpwstr>
  </property>
</Properties>
</file>