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E9A"/>
    <a:srgbClr val="A3D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9AEFA9-1649-4B26-9CB1-4E8455E58E9C}" v="3" dt="2025-10-28T18:44:43.9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73" autoAdjust="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card, Chelsea J." userId="ffb4b71c-6c6b-4edc-9b28-e3af4437f501" providerId="ADAL" clId="{FAB8B25C-E85A-4375-8B0C-FDDA4B308439}"/>
    <pc:docChg chg="undo custSel modSld">
      <pc:chgData name="Bocard, Chelsea J." userId="ffb4b71c-6c6b-4edc-9b28-e3af4437f501" providerId="ADAL" clId="{FAB8B25C-E85A-4375-8B0C-FDDA4B308439}" dt="2025-10-28T18:46:34.099" v="783" actId="1036"/>
      <pc:docMkLst>
        <pc:docMk/>
      </pc:docMkLst>
      <pc:sldChg chg="addSp delSp modSp mod">
        <pc:chgData name="Bocard, Chelsea J." userId="ffb4b71c-6c6b-4edc-9b28-e3af4437f501" providerId="ADAL" clId="{FAB8B25C-E85A-4375-8B0C-FDDA4B308439}" dt="2025-10-28T18:46:34.099" v="783" actId="1036"/>
        <pc:sldMkLst>
          <pc:docMk/>
          <pc:sldMk cId="2098402010" sldId="257"/>
        </pc:sldMkLst>
        <pc:spChg chg="mod">
          <ac:chgData name="Bocard, Chelsea J." userId="ffb4b71c-6c6b-4edc-9b28-e3af4437f501" providerId="ADAL" clId="{FAB8B25C-E85A-4375-8B0C-FDDA4B308439}" dt="2025-10-28T18:38:02.494" v="314" actId="1037"/>
          <ac:spMkLst>
            <pc:docMk/>
            <pc:sldMk cId="2098402010" sldId="257"/>
            <ac:spMk id="2" creationId="{C079D28D-4894-07E5-D68A-B6A6B9D49EF6}"/>
          </ac:spMkLst>
        </pc:spChg>
        <pc:spChg chg="mod">
          <ac:chgData name="Bocard, Chelsea J." userId="ffb4b71c-6c6b-4edc-9b28-e3af4437f501" providerId="ADAL" clId="{FAB8B25C-E85A-4375-8B0C-FDDA4B308439}" dt="2025-10-28T18:38:45.942" v="352" actId="1038"/>
          <ac:spMkLst>
            <pc:docMk/>
            <pc:sldMk cId="2098402010" sldId="257"/>
            <ac:spMk id="3" creationId="{DFC468A0-6C96-AE70-FB1F-816660198182}"/>
          </ac:spMkLst>
        </pc:spChg>
        <pc:spChg chg="mod">
          <ac:chgData name="Bocard, Chelsea J." userId="ffb4b71c-6c6b-4edc-9b28-e3af4437f501" providerId="ADAL" clId="{FAB8B25C-E85A-4375-8B0C-FDDA4B308439}" dt="2025-10-28T18:38:44.813" v="351" actId="1038"/>
          <ac:spMkLst>
            <pc:docMk/>
            <pc:sldMk cId="2098402010" sldId="257"/>
            <ac:spMk id="4" creationId="{01F6ACCD-4B46-88C1-3DB4-8045E6C5CB10}"/>
          </ac:spMkLst>
        </pc:spChg>
        <pc:spChg chg="mod">
          <ac:chgData name="Bocard, Chelsea J." userId="ffb4b71c-6c6b-4edc-9b28-e3af4437f501" providerId="ADAL" clId="{FAB8B25C-E85A-4375-8B0C-FDDA4B308439}" dt="2025-10-28T18:38:00.151" v="308" actId="1038"/>
          <ac:spMkLst>
            <pc:docMk/>
            <pc:sldMk cId="2098402010" sldId="257"/>
            <ac:spMk id="5" creationId="{DB91EBD6-540D-47F4-01A5-852383E8671A}"/>
          </ac:spMkLst>
        </pc:spChg>
        <pc:spChg chg="add mod">
          <ac:chgData name="Bocard, Chelsea J." userId="ffb4b71c-6c6b-4edc-9b28-e3af4437f501" providerId="ADAL" clId="{FAB8B25C-E85A-4375-8B0C-FDDA4B308439}" dt="2025-10-28T18:45:52.953" v="752" actId="1037"/>
          <ac:spMkLst>
            <pc:docMk/>
            <pc:sldMk cId="2098402010" sldId="257"/>
            <ac:spMk id="6" creationId="{71CEBB29-EA3C-9E30-8129-AFE25C1E6C49}"/>
          </ac:spMkLst>
        </pc:spChg>
        <pc:spChg chg="del">
          <ac:chgData name="Bocard, Chelsea J." userId="ffb4b71c-6c6b-4edc-9b28-e3af4437f501" providerId="ADAL" clId="{FAB8B25C-E85A-4375-8B0C-FDDA4B308439}" dt="2025-10-28T18:33:22.861" v="10" actId="478"/>
          <ac:spMkLst>
            <pc:docMk/>
            <pc:sldMk cId="2098402010" sldId="257"/>
            <ac:spMk id="7" creationId="{4177D1AB-94DF-5FEA-637F-98B1F915552F}"/>
          </ac:spMkLst>
        </pc:spChg>
        <pc:spChg chg="del">
          <ac:chgData name="Bocard, Chelsea J." userId="ffb4b71c-6c6b-4edc-9b28-e3af4437f501" providerId="ADAL" clId="{FAB8B25C-E85A-4375-8B0C-FDDA4B308439}" dt="2025-10-28T18:33:33.343" v="13" actId="478"/>
          <ac:spMkLst>
            <pc:docMk/>
            <pc:sldMk cId="2098402010" sldId="257"/>
            <ac:spMk id="8" creationId="{F36D25EC-EA5A-BDD6-6939-F9BE2C61D107}"/>
          </ac:spMkLst>
        </pc:spChg>
        <pc:spChg chg="del mod">
          <ac:chgData name="Bocard, Chelsea J." userId="ffb4b71c-6c6b-4edc-9b28-e3af4437f501" providerId="ADAL" clId="{FAB8B25C-E85A-4375-8B0C-FDDA4B308439}" dt="2025-10-28T18:44:47.678" v="741" actId="478"/>
          <ac:spMkLst>
            <pc:docMk/>
            <pc:sldMk cId="2098402010" sldId="257"/>
            <ac:spMk id="9" creationId="{3D7C70A5-C422-8175-65E0-F7FC7B12C5B3}"/>
          </ac:spMkLst>
        </pc:spChg>
        <pc:spChg chg="del">
          <ac:chgData name="Bocard, Chelsea J." userId="ffb4b71c-6c6b-4edc-9b28-e3af4437f501" providerId="ADAL" clId="{FAB8B25C-E85A-4375-8B0C-FDDA4B308439}" dt="2025-10-28T18:32:08.399" v="2" actId="478"/>
          <ac:spMkLst>
            <pc:docMk/>
            <pc:sldMk cId="2098402010" sldId="257"/>
            <ac:spMk id="10" creationId="{55DF9D5A-5A63-AE04-4A48-7CC009251622}"/>
          </ac:spMkLst>
        </pc:spChg>
        <pc:spChg chg="del">
          <ac:chgData name="Bocard, Chelsea J." userId="ffb4b71c-6c6b-4edc-9b28-e3af4437f501" providerId="ADAL" clId="{FAB8B25C-E85A-4375-8B0C-FDDA4B308439}" dt="2025-10-28T18:32:43.018" v="6" actId="478"/>
          <ac:spMkLst>
            <pc:docMk/>
            <pc:sldMk cId="2098402010" sldId="257"/>
            <ac:spMk id="11" creationId="{28086141-55AD-0F9B-3403-A03DBA993E26}"/>
          </ac:spMkLst>
        </pc:spChg>
        <pc:spChg chg="mod ord">
          <ac:chgData name="Bocard, Chelsea J." userId="ffb4b71c-6c6b-4edc-9b28-e3af4437f501" providerId="ADAL" clId="{FAB8B25C-E85A-4375-8B0C-FDDA4B308439}" dt="2025-10-28T18:43:05.109" v="715" actId="13244"/>
          <ac:spMkLst>
            <pc:docMk/>
            <pc:sldMk cId="2098402010" sldId="257"/>
            <ac:spMk id="12" creationId="{997328B2-6CBB-6168-AD45-265814D8DB2D}"/>
          </ac:spMkLst>
        </pc:spChg>
        <pc:spChg chg="mod">
          <ac:chgData name="Bocard, Chelsea J." userId="ffb4b71c-6c6b-4edc-9b28-e3af4437f501" providerId="ADAL" clId="{FAB8B25C-E85A-4375-8B0C-FDDA4B308439}" dt="2025-10-28T18:40:08.773" v="453" actId="1038"/>
          <ac:spMkLst>
            <pc:docMk/>
            <pc:sldMk cId="2098402010" sldId="257"/>
            <ac:spMk id="13" creationId="{3D440494-1CE3-01C2-9AAF-3B9541A6EF25}"/>
          </ac:spMkLst>
        </pc:spChg>
        <pc:spChg chg="mod ord">
          <ac:chgData name="Bocard, Chelsea J." userId="ffb4b71c-6c6b-4edc-9b28-e3af4437f501" providerId="ADAL" clId="{FAB8B25C-E85A-4375-8B0C-FDDA4B308439}" dt="2025-10-28T18:45:59.069" v="755" actId="166"/>
          <ac:spMkLst>
            <pc:docMk/>
            <pc:sldMk cId="2098402010" sldId="257"/>
            <ac:spMk id="14" creationId="{B999B1CE-7F16-3FE0-043E-4D5001986B39}"/>
          </ac:spMkLst>
        </pc:spChg>
        <pc:spChg chg="mod ord">
          <ac:chgData name="Bocard, Chelsea J." userId="ffb4b71c-6c6b-4edc-9b28-e3af4437f501" providerId="ADAL" clId="{FAB8B25C-E85A-4375-8B0C-FDDA4B308439}" dt="2025-10-28T18:46:15.637" v="770" actId="166"/>
          <ac:spMkLst>
            <pc:docMk/>
            <pc:sldMk cId="2098402010" sldId="257"/>
            <ac:spMk id="15" creationId="{36974BDC-9875-8AEA-DFD4-BCB813CBC9DD}"/>
          </ac:spMkLst>
        </pc:spChg>
        <pc:spChg chg="mod ord">
          <ac:chgData name="Bocard, Chelsea J." userId="ffb4b71c-6c6b-4edc-9b28-e3af4437f501" providerId="ADAL" clId="{FAB8B25C-E85A-4375-8B0C-FDDA4B308439}" dt="2025-10-28T18:42:51.213" v="713" actId="13244"/>
          <ac:spMkLst>
            <pc:docMk/>
            <pc:sldMk cId="2098402010" sldId="257"/>
            <ac:spMk id="16" creationId="{BD26DEB7-9354-5E47-AB46-94A62A05D2A1}"/>
          </ac:spMkLst>
        </pc:spChg>
        <pc:spChg chg="mod ord">
          <ac:chgData name="Bocard, Chelsea J." userId="ffb4b71c-6c6b-4edc-9b28-e3af4437f501" providerId="ADAL" clId="{FAB8B25C-E85A-4375-8B0C-FDDA4B308439}" dt="2025-10-28T18:42:58.213" v="714" actId="13244"/>
          <ac:spMkLst>
            <pc:docMk/>
            <pc:sldMk cId="2098402010" sldId="257"/>
            <ac:spMk id="17" creationId="{31F89DAD-8FDB-5C75-4928-2CC43F654E7A}"/>
          </ac:spMkLst>
        </pc:spChg>
        <pc:spChg chg="mod ord">
          <ac:chgData name="Bocard, Chelsea J." userId="ffb4b71c-6c6b-4edc-9b28-e3af4437f501" providerId="ADAL" clId="{FAB8B25C-E85A-4375-8B0C-FDDA4B308439}" dt="2025-10-28T18:43:20.055" v="717" actId="13244"/>
          <ac:spMkLst>
            <pc:docMk/>
            <pc:sldMk cId="2098402010" sldId="257"/>
            <ac:spMk id="18" creationId="{01FC5975-A3F1-57AF-EA55-A800B4590C15}"/>
          </ac:spMkLst>
        </pc:spChg>
        <pc:spChg chg="mod ord">
          <ac:chgData name="Bocard, Chelsea J." userId="ffb4b71c-6c6b-4edc-9b28-e3af4437f501" providerId="ADAL" clId="{FAB8B25C-E85A-4375-8B0C-FDDA4B308439}" dt="2025-10-28T18:43:31.500" v="719" actId="13244"/>
          <ac:spMkLst>
            <pc:docMk/>
            <pc:sldMk cId="2098402010" sldId="257"/>
            <ac:spMk id="22" creationId="{9B5338E6-B13F-8F95-FCFE-4C840C2DC7CC}"/>
          </ac:spMkLst>
        </pc:spChg>
        <pc:spChg chg="mod">
          <ac:chgData name="Bocard, Chelsea J." userId="ffb4b71c-6c6b-4edc-9b28-e3af4437f501" providerId="ADAL" clId="{FAB8B25C-E85A-4375-8B0C-FDDA4B308439}" dt="2025-10-28T18:43:52.167" v="720" actId="14100"/>
          <ac:spMkLst>
            <pc:docMk/>
            <pc:sldMk cId="2098402010" sldId="257"/>
            <ac:spMk id="23" creationId="{1796BF2B-C41F-E180-565D-2CB3EED1BA09}"/>
          </ac:spMkLst>
        </pc:spChg>
        <pc:spChg chg="mod">
          <ac:chgData name="Bocard, Chelsea J." userId="ffb4b71c-6c6b-4edc-9b28-e3af4437f501" providerId="ADAL" clId="{FAB8B25C-E85A-4375-8B0C-FDDA4B308439}" dt="2025-10-28T18:46:34.099" v="783" actId="1036"/>
          <ac:spMkLst>
            <pc:docMk/>
            <pc:sldMk cId="2098402010" sldId="257"/>
            <ac:spMk id="25" creationId="{C00DA8EE-5DEF-6D75-5961-D9BC8D739CB5}"/>
          </ac:spMkLst>
        </pc:spChg>
        <pc:spChg chg="mod">
          <ac:chgData name="Bocard, Chelsea J." userId="ffb4b71c-6c6b-4edc-9b28-e3af4437f501" providerId="ADAL" clId="{FAB8B25C-E85A-4375-8B0C-FDDA4B308439}" dt="2025-10-28T18:39:22.698" v="355" actId="1076"/>
          <ac:spMkLst>
            <pc:docMk/>
            <pc:sldMk cId="2098402010" sldId="257"/>
            <ac:spMk id="26" creationId="{478DD0D3-2420-71B3-736C-C4B029C49114}"/>
          </ac:spMkLst>
        </pc:spChg>
        <pc:spChg chg="del mod">
          <ac:chgData name="Bocard, Chelsea J." userId="ffb4b71c-6c6b-4edc-9b28-e3af4437f501" providerId="ADAL" clId="{FAB8B25C-E85A-4375-8B0C-FDDA4B308439}" dt="2025-10-28T18:35:10.186" v="99"/>
          <ac:spMkLst>
            <pc:docMk/>
            <pc:sldMk cId="2098402010" sldId="257"/>
            <ac:spMk id="27" creationId="{D5FA0B5D-63EB-9397-0B09-9B1E511FDFB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B93685-82CF-4885-9EF7-A3486ED0D84D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6B028-ED89-4DDF-A13A-4703CFD2A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233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D6B028-ED89-4DDF-A13A-4703CFD2A64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28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FB2E0-0EB6-F89F-6CB2-992E297B88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00183F-4709-3ADD-B09B-311CA41C9F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99C52-E69E-9352-3305-C56861F41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78249-4AFE-4066-A045-2D51DF98682F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A75C67-22EA-3926-0E7B-7D407E170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947B8-454C-36B0-6E7B-1DC92CC49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E3427-8BA1-4A1A-800B-C5F39E75F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04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F76C2-B983-36CE-3A6B-E2DB2396C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E5BCD0-6937-4678-7D3C-5AF19E239D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504D-2DB9-F3A8-6B2D-9A51A32A7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78249-4AFE-4066-A045-2D51DF98682F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9E152-F2A5-539F-5091-034F340E7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DDA39-1FDC-5480-089E-048A52A2A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E3427-8BA1-4A1A-800B-C5F39E75F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103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493CD8-2B85-C93A-CF67-4BDE9731A4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FF6D6D-730A-0936-1388-BE0EFDE5E0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3B60D-E45D-F520-C48C-8B72B0ABE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78249-4AFE-4066-A045-2D51DF98682F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85DD5-C815-55DD-0F92-D4D5F7C4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57A4B-B9A2-ACFA-2ED1-B1ED72337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E3427-8BA1-4A1A-800B-C5F39E75F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63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F5119-B985-B42C-367E-E8C90E255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014DE-9CB3-86D9-DB17-E379A1A56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DB9ED-FC9B-7E43-AD8D-9E633C95C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78249-4AFE-4066-A045-2D51DF98682F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8CA3B-BD31-7538-63D5-6A69D90C9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A36C15-189A-3E0B-5279-8A6B29219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E3427-8BA1-4A1A-800B-C5F39E75F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143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B4559-221D-921D-EDB5-D2ACC1CD7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789614-116B-F5E1-EBA2-C12C4CDD1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5B875-6973-987E-7931-A3C4CEB19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78249-4AFE-4066-A045-2D51DF98682F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C630B9-6854-13ED-85F7-2E5C14E5E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2E083-7423-D284-6326-354BE9362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E3427-8BA1-4A1A-800B-C5F39E75F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889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E0C42-37D2-2BE8-8164-069A19CB4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8E478-73D1-ECD8-7655-7B02FE5080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F5143-A9AA-BDCF-5A39-4ED6DAFC03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8A467E-087E-D07C-E60E-1C56DA675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78249-4AFE-4066-A045-2D51DF98682F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169AFA-9BD1-074E-AC34-B402D1B85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273E5-FB02-B306-8956-21E3AEDF1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E3427-8BA1-4A1A-800B-C5F39E75F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19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1AB09-9300-AD08-8656-688226C86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140D05-3CB4-D8BF-65F3-30FF706E5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272C8E-847A-FBCD-EA25-7FD0E2E83E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2BB100-594F-2FC4-E1EF-FE5A4D62A3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FC3219-2770-6EDF-F5E1-16AE172074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84EFC7-B1B8-564D-36A8-D92D4E5B5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78249-4AFE-4066-A045-2D51DF98682F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D8F7D9-2869-C4A5-FBE5-9BB063A45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232F86-80D5-DBD4-005E-BC10C59EB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E3427-8BA1-4A1A-800B-C5F39E75F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60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13D1-6DD2-561A-23BA-E64EBD89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C18325-EA2C-C94A-1D1F-90F2C28D9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78249-4AFE-4066-A045-2D51DF98682F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D41D2F-D455-03D1-9EBA-D94CD058A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B89877-38D7-B5BC-CEB1-BCA9C7E5C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E3427-8BA1-4A1A-800B-C5F39E75F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612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80995A-9498-3E39-07C2-2E25037F0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78249-4AFE-4066-A045-2D51DF98682F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38ACF4-0201-D54C-EBA5-698B8C9FB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1C024D-9041-BBE9-3FC4-14191CEC8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E3427-8BA1-4A1A-800B-C5F39E75F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855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6532A-EC30-EE2D-9BA2-7F0507E8F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F4A35-2C77-2F92-CC40-3F72B605D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030F-D1F6-1971-EFD8-BAC0AAFF9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78C612-A7C6-10B5-8F17-8501C06FC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78249-4AFE-4066-A045-2D51DF98682F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C0252B-F921-C92F-2251-1C4C6CA74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C55374-09E7-049A-B45A-4B895A983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E3427-8BA1-4A1A-800B-C5F39E75F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409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322B3-A068-865B-5AE4-14AA7A8CF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D5D1B2-7DF4-83C7-9D95-964BA8FD9F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2C8D06-B5BB-9544-2CBC-FEE5773D57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C21BE6-40E3-9DBE-5AB4-E9BA92860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78249-4AFE-4066-A045-2D51DF98682F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59971-F473-F2B7-BC78-74CDC9021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B7A272-225A-B1CD-9F72-5AD5B56D8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E3427-8BA1-4A1A-800B-C5F39E75F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47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52E8BA-4D08-D224-19C9-5CE5A614A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3C0E85-B670-B8B2-F37D-9A569AB29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76872-A2F7-73EC-0767-827AAA3F6B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478249-4AFE-4066-A045-2D51DF98682F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3F236-700F-B134-6076-B26C6ABB89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67AE9-6BA9-ADBE-7B31-2A603DD379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5E3427-8BA1-4A1A-800B-C5F39E75F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484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079D28D-4894-07E5-D68A-B6A6B9D49EF6}"/>
              </a:ext>
            </a:extLst>
          </p:cNvPr>
          <p:cNvSpPr/>
          <p:nvPr/>
        </p:nvSpPr>
        <p:spPr>
          <a:xfrm>
            <a:off x="75431" y="99824"/>
            <a:ext cx="2944368" cy="1344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dirty="0"/>
              <a:t>Person-Centered Job Selection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D26DEB7-9354-5E47-AB46-94A62A05D2A1}"/>
              </a:ext>
            </a:extLst>
          </p:cNvPr>
          <p:cNvSpPr txBox="1"/>
          <p:nvPr/>
        </p:nvSpPr>
        <p:spPr>
          <a:xfrm>
            <a:off x="463292" y="1540257"/>
            <a:ext cx="2159403" cy="3139321"/>
          </a:xfrm>
          <a:prstGeom prst="rect">
            <a:avLst/>
          </a:prstGeom>
          <a:solidFill>
            <a:srgbClr val="A3DBFF"/>
          </a:solidFill>
          <a:ln w="762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b="1" dirty="0"/>
              <a:t>Per Contact Note </a:t>
            </a:r>
          </a:p>
          <a:p>
            <a:endParaRPr lang="en-US" sz="2000" dirty="0"/>
          </a:p>
          <a:p>
            <a:r>
              <a:rPr lang="en-US" dirty="0"/>
              <a:t>Up to 120 units per plan year</a:t>
            </a:r>
          </a:p>
          <a:p>
            <a:endParaRPr lang="en-US" dirty="0"/>
          </a:p>
          <a:p>
            <a:r>
              <a:rPr lang="en-US" sz="1600" dirty="0"/>
              <a:t>SCL T2019 U4</a:t>
            </a:r>
          </a:p>
          <a:p>
            <a:r>
              <a:rPr lang="en-US" sz="1600" dirty="0"/>
              <a:t>MPW H0039</a:t>
            </a:r>
          </a:p>
          <a:p>
            <a:endParaRPr lang="en-US" dirty="0"/>
          </a:p>
          <a:p>
            <a:r>
              <a:rPr lang="en-US" b="1" dirty="0"/>
              <a:t>Person-Centered Employment Plan (PCEP)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7328B2-6CBB-6168-AD45-265814D8DB2D}"/>
              </a:ext>
            </a:extLst>
          </p:cNvPr>
          <p:cNvSpPr/>
          <p:nvPr/>
        </p:nvSpPr>
        <p:spPr>
          <a:xfrm>
            <a:off x="398630" y="4745919"/>
            <a:ext cx="2322313" cy="92383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/>
              <a:t>Job goal determined and agreed upon by team 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FC468A0-6C96-AE70-FB1F-816660198182}"/>
              </a:ext>
            </a:extLst>
          </p:cNvPr>
          <p:cNvSpPr/>
          <p:nvPr/>
        </p:nvSpPr>
        <p:spPr>
          <a:xfrm>
            <a:off x="3095747" y="112731"/>
            <a:ext cx="2944368" cy="1344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dirty="0"/>
              <a:t>Job Developmen</a:t>
            </a:r>
            <a:r>
              <a:rPr lang="en-US" sz="2000" dirty="0"/>
              <a:t>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1F89DAD-8FDB-5C75-4928-2CC43F654E7A}"/>
              </a:ext>
            </a:extLst>
          </p:cNvPr>
          <p:cNvSpPr txBox="1"/>
          <p:nvPr/>
        </p:nvSpPr>
        <p:spPr>
          <a:xfrm>
            <a:off x="3511342" y="1539891"/>
            <a:ext cx="2037422" cy="2523768"/>
          </a:xfrm>
          <a:prstGeom prst="rect">
            <a:avLst/>
          </a:prstGeom>
          <a:solidFill>
            <a:srgbClr val="A3DBFF"/>
          </a:solidFill>
          <a:ln w="762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/>
              <a:t>Per contact note</a:t>
            </a:r>
          </a:p>
          <a:p>
            <a:endParaRPr lang="en-US" dirty="0"/>
          </a:p>
          <a:p>
            <a:r>
              <a:rPr lang="en-US" dirty="0"/>
              <a:t>Up to 90 units per plan year</a:t>
            </a:r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SCL T2019 U5</a:t>
            </a:r>
          </a:p>
          <a:p>
            <a:r>
              <a:rPr lang="en-US" sz="1600" dirty="0"/>
              <a:t>MPW H0039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1F6ACCD-4B46-88C1-3DB4-8045E6C5CB10}"/>
              </a:ext>
            </a:extLst>
          </p:cNvPr>
          <p:cNvSpPr/>
          <p:nvPr/>
        </p:nvSpPr>
        <p:spPr>
          <a:xfrm>
            <a:off x="6123219" y="106651"/>
            <a:ext cx="2941620" cy="134048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dirty="0"/>
              <a:t>Job (Skill)  Acquisition</a:t>
            </a:r>
          </a:p>
          <a:p>
            <a:pPr algn="ctr"/>
            <a:r>
              <a:rPr lang="en-US" sz="2000" b="1" dirty="0"/>
              <a:t>Support and Stabilization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FC5975-A3F1-57AF-EA55-A800B4590C15}"/>
              </a:ext>
            </a:extLst>
          </p:cNvPr>
          <p:cNvSpPr txBox="1"/>
          <p:nvPr/>
        </p:nvSpPr>
        <p:spPr>
          <a:xfrm>
            <a:off x="6292467" y="1547451"/>
            <a:ext cx="2590187" cy="3385542"/>
          </a:xfrm>
          <a:prstGeom prst="rect">
            <a:avLst/>
          </a:prstGeom>
          <a:solidFill>
            <a:srgbClr val="A3DBFF"/>
          </a:solidFill>
          <a:ln w="762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/>
              <a:t>Per contact note </a:t>
            </a:r>
          </a:p>
          <a:p>
            <a:endParaRPr lang="en-US" dirty="0"/>
          </a:p>
          <a:p>
            <a:r>
              <a:rPr lang="en-US" dirty="0"/>
              <a:t>Up to 800 units over the span of time necessary for the person to reach proficiency in their job or the end of the person’s plan year, whichever comes first.</a:t>
            </a:r>
          </a:p>
          <a:p>
            <a:r>
              <a:rPr lang="en-US" dirty="0"/>
              <a:t> </a:t>
            </a:r>
          </a:p>
          <a:p>
            <a:r>
              <a:rPr lang="en-US" sz="1600" dirty="0"/>
              <a:t>SCL T2019 U6</a:t>
            </a:r>
          </a:p>
          <a:p>
            <a:r>
              <a:rPr lang="en-US" sz="1600" dirty="0"/>
              <a:t>MPW H0039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B91EBD6-540D-47F4-01A5-852383E8671A}"/>
              </a:ext>
            </a:extLst>
          </p:cNvPr>
          <p:cNvSpPr/>
          <p:nvPr/>
        </p:nvSpPr>
        <p:spPr>
          <a:xfrm>
            <a:off x="9167269" y="110935"/>
            <a:ext cx="2944368" cy="13441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/>
              <a:t>Long-Term Support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B5338E6-B13F-8F95-FCFE-4C840C2DC7CC}"/>
              </a:ext>
            </a:extLst>
          </p:cNvPr>
          <p:cNvSpPr txBox="1"/>
          <p:nvPr/>
        </p:nvSpPr>
        <p:spPr>
          <a:xfrm>
            <a:off x="9400468" y="1559109"/>
            <a:ext cx="2526486" cy="3908762"/>
          </a:xfrm>
          <a:prstGeom prst="rect">
            <a:avLst/>
          </a:prstGeom>
          <a:solidFill>
            <a:srgbClr val="A3DBFF"/>
          </a:solidFill>
          <a:ln w="762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b="1" dirty="0"/>
              <a:t>Per contact note</a:t>
            </a:r>
          </a:p>
          <a:p>
            <a:endParaRPr lang="en-US" dirty="0"/>
          </a:p>
          <a:p>
            <a:r>
              <a:rPr lang="en-US" dirty="0"/>
              <a:t>Up to 24 units per month </a:t>
            </a:r>
          </a:p>
          <a:p>
            <a:endParaRPr lang="en-US" dirty="0"/>
          </a:p>
          <a:p>
            <a:r>
              <a:rPr lang="en-US" dirty="0"/>
              <a:t>More than 24 units, long term support plan must justify additional units, as well as fading plan to reach 24 units or less </a:t>
            </a:r>
          </a:p>
          <a:p>
            <a:endParaRPr lang="en-US" sz="1600" dirty="0"/>
          </a:p>
          <a:p>
            <a:r>
              <a:rPr lang="en-US" sz="1600" dirty="0"/>
              <a:t>SCL T2019 </a:t>
            </a:r>
          </a:p>
          <a:p>
            <a:r>
              <a:rPr lang="en-US" sz="1600" dirty="0"/>
              <a:t>MPW H0039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D440494-1CE3-01C2-9AAF-3B9541A6EF25}"/>
              </a:ext>
            </a:extLst>
          </p:cNvPr>
          <p:cNvSpPr/>
          <p:nvPr/>
        </p:nvSpPr>
        <p:spPr>
          <a:xfrm>
            <a:off x="9223514" y="5536332"/>
            <a:ext cx="2831858" cy="122142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/>
              <a:t>If person needs other SE services, complete Coordination of Funding Report </a:t>
            </a:r>
            <a:r>
              <a:rPr lang="en-US"/>
              <a:t> </a:t>
            </a:r>
          </a:p>
        </p:txBody>
      </p:sp>
      <p:sp>
        <p:nvSpPr>
          <p:cNvPr id="23" name="Arrow: Bent-Up 22">
            <a:extLst>
              <a:ext uri="{FF2B5EF4-FFF2-40B4-BE49-F238E27FC236}">
                <a16:creationId xmlns:a16="http://schemas.microsoft.com/office/drawing/2014/main" id="{1796BF2B-C41F-E180-565D-2CB3EED1B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20943" y="1362268"/>
            <a:ext cx="423971" cy="3950395"/>
          </a:xfrm>
          <a:prstGeom prst="bentUpArrow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row: Bent-Up 24">
            <a:extLst>
              <a:ext uri="{FF2B5EF4-FFF2-40B4-BE49-F238E27FC236}">
                <a16:creationId xmlns:a16="http://schemas.microsoft.com/office/drawing/2014/main" id="{C00DA8EE-5DEF-6D75-5961-D9BC8D739C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31227" y="1545150"/>
            <a:ext cx="420624" cy="4105602"/>
          </a:xfrm>
          <a:prstGeom prst="bentUpArrow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78DD0D3-2420-71B3-736C-C4B029C49114}"/>
              </a:ext>
            </a:extLst>
          </p:cNvPr>
          <p:cNvSpPr txBox="1"/>
          <p:nvPr/>
        </p:nvSpPr>
        <p:spPr>
          <a:xfrm>
            <a:off x="140029" y="5860262"/>
            <a:ext cx="59612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*All supported employment service notes must meet documentation requirements per A-49 letter, e.g., location</a:t>
            </a:r>
          </a:p>
          <a:p>
            <a:r>
              <a:rPr lang="en-US" sz="1400" dirty="0"/>
              <a:t>*Per unit rates as of 09/2025 SCL 13.65 per unit, MPW 6.70 per unit </a:t>
            </a:r>
          </a:p>
          <a:p>
            <a:endParaRPr lang="en-US" sz="1400" dirty="0"/>
          </a:p>
        </p:txBody>
      </p:sp>
      <p:sp>
        <p:nvSpPr>
          <p:cNvPr id="6" name="Arrow: Bent-Up 5">
            <a:extLst>
              <a:ext uri="{FF2B5EF4-FFF2-40B4-BE49-F238E27FC236}">
                <a16:creationId xmlns:a16="http://schemas.microsoft.com/office/drawing/2014/main" id="{71CEBB29-EA3C-9E30-8129-AFE25C1E6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06512" y="1362268"/>
            <a:ext cx="420624" cy="3317310"/>
          </a:xfrm>
          <a:prstGeom prst="bentUpArrow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999B1CE-7F16-3FE0-043E-4D5001986B39}"/>
              </a:ext>
            </a:extLst>
          </p:cNvPr>
          <p:cNvSpPr/>
          <p:nvPr/>
        </p:nvSpPr>
        <p:spPr>
          <a:xfrm>
            <a:off x="3362678" y="4135352"/>
            <a:ext cx="2289718" cy="9724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/>
              <a:t>Job Secured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974BDC-9875-8AEA-DFD4-BCB813CBC9DD}"/>
              </a:ext>
            </a:extLst>
          </p:cNvPr>
          <p:cNvSpPr/>
          <p:nvPr/>
        </p:nvSpPr>
        <p:spPr>
          <a:xfrm>
            <a:off x="6187261" y="5014514"/>
            <a:ext cx="2771983" cy="10538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/>
              <a:t>Complete </a:t>
            </a:r>
          </a:p>
          <a:p>
            <a:pPr algn="ctr"/>
            <a:r>
              <a:rPr lang="en-US" b="1" dirty="0"/>
              <a:t>Long-Term Support Plan</a:t>
            </a:r>
          </a:p>
        </p:txBody>
      </p:sp>
    </p:spTree>
    <p:extLst>
      <p:ext uri="{BB962C8B-B14F-4D97-AF65-F5344CB8AC3E}">
        <p14:creationId xmlns:p14="http://schemas.microsoft.com/office/powerpoint/2010/main" val="2098402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192</Words>
  <Application>Microsoft Office PowerPoint</Application>
  <PresentationFormat>Widescreen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 Medicaid Language Flowchart</dc:title>
  <dc:creator>Carrico, Lisa</dc:creator>
  <cp:lastModifiedBy>Bocard, Chelsea J.</cp:lastModifiedBy>
  <cp:revision>2</cp:revision>
  <dcterms:created xsi:type="dcterms:W3CDTF">2025-09-04T19:42:16Z</dcterms:created>
  <dcterms:modified xsi:type="dcterms:W3CDTF">2025-10-28T18:46:41Z</dcterms:modified>
</cp:coreProperties>
</file>